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5715000" cy="1905000"/>
  <p:notesSz cx="6858000" cy="9144000"/>
  <p:embeddedFontLst>
    <p:embeddedFont>
      <p:font typeface="Overpass" pitchFamily="2" charset="77"/>
      <p:regular r:id="rId3"/>
      <p:bold r:id="rId4"/>
      <p:italic r:id="rId5"/>
      <p:boldItalic r:id="rId6"/>
    </p:embeddedFont>
    <p:embeddedFont>
      <p:font typeface="Overpass Ultra-Bold" pitchFamily="2" charset="77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4598" autoAdjust="0"/>
  </p:normalViewPr>
  <p:slideViewPr>
    <p:cSldViewPr>
      <p:cViewPr varScale="1">
        <p:scale>
          <a:sx n="268" d="100"/>
          <a:sy n="268" d="100"/>
        </p:scale>
        <p:origin x="192" y="10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font" Target="fonts/font1.fntdata"/><Relationship Id="rId4" Type="http://schemas.openxmlformats.org/officeDocument/2006/relationships/font" Target="fonts/font2.fntdata"/><Relationship Id="rId5" Type="http://schemas.openxmlformats.org/officeDocument/2006/relationships/font" Target="fonts/font3.fntdata"/><Relationship Id="rId6" Type="http://schemas.openxmlformats.org/officeDocument/2006/relationships/font" Target="fonts/font4.fntdata"/><Relationship Id="rId7" Type="http://schemas.openxmlformats.org/officeDocument/2006/relationships/font" Target="fonts/font5.fntdata"/><Relationship Id="rId8" Type="http://schemas.openxmlformats.org/officeDocument/2006/relationships/font" Target="fonts/font6.fntdata"/><Relationship Id="rId9" Type="http://schemas.openxmlformats.org/officeDocument/2006/relationships/font" Target="fonts/font7.fntdata"/><Relationship Id="rId10" Type="http://schemas.openxmlformats.org/officeDocument/2006/relationships/font" Target="fonts/font8.fntdata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openxmlformats.org/officeDocument/2006/relationships/customXml" Target="../customXml/item1.xml"/><Relationship Id="rId16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03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067135">
            <a:off x="3616492" y="-72302"/>
            <a:ext cx="2146812" cy="2049603"/>
          </a:xfrm>
          <a:custGeom>
            <a:avLst/>
            <a:gdLst/>
            <a:ahLst/>
            <a:cxnLst/>
            <a:rect l="l" t="t" r="r" b="b"/>
            <a:pathLst>
              <a:path w="2146812" h="2049603">
                <a:moveTo>
                  <a:pt x="0" y="0"/>
                </a:moveTo>
                <a:lnTo>
                  <a:pt x="2146812" y="0"/>
                </a:lnTo>
                <a:lnTo>
                  <a:pt x="2146812" y="2049604"/>
                </a:lnTo>
                <a:lnTo>
                  <a:pt x="0" y="2049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3" name="Group 3"/>
          <p:cNvGrpSpPr/>
          <p:nvPr/>
        </p:nvGrpSpPr>
        <p:grpSpPr>
          <a:xfrm>
            <a:off x="4914901" y="-95250"/>
            <a:ext cx="1017252" cy="2165158"/>
            <a:chOff x="0" y="0"/>
            <a:chExt cx="1198593" cy="30793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98593" cy="3079336"/>
            </a:xfrm>
            <a:custGeom>
              <a:avLst/>
              <a:gdLst/>
              <a:ahLst/>
              <a:cxnLst/>
              <a:rect l="l" t="t" r="r" b="b"/>
              <a:pathLst>
                <a:path w="1198593" h="3079336">
                  <a:moveTo>
                    <a:pt x="82677" y="0"/>
                  </a:moveTo>
                  <a:lnTo>
                    <a:pt x="1115916" y="0"/>
                  </a:lnTo>
                  <a:cubicBezTo>
                    <a:pt x="1137843" y="0"/>
                    <a:pt x="1158873" y="8711"/>
                    <a:pt x="1174378" y="24216"/>
                  </a:cubicBezTo>
                  <a:cubicBezTo>
                    <a:pt x="1189883" y="39721"/>
                    <a:pt x="1198593" y="60750"/>
                    <a:pt x="1198593" y="82677"/>
                  </a:cubicBezTo>
                  <a:lnTo>
                    <a:pt x="1198593" y="2996658"/>
                  </a:lnTo>
                  <a:cubicBezTo>
                    <a:pt x="1198593" y="3042320"/>
                    <a:pt x="1161577" y="3079336"/>
                    <a:pt x="1115916" y="3079336"/>
                  </a:cubicBezTo>
                  <a:lnTo>
                    <a:pt x="82677" y="3079336"/>
                  </a:lnTo>
                  <a:cubicBezTo>
                    <a:pt x="37016" y="3079336"/>
                    <a:pt x="0" y="3042320"/>
                    <a:pt x="0" y="2996658"/>
                  </a:cubicBezTo>
                  <a:lnTo>
                    <a:pt x="0" y="82677"/>
                  </a:lnTo>
                  <a:cubicBezTo>
                    <a:pt x="0" y="37016"/>
                    <a:pt x="37016" y="0"/>
                    <a:pt x="8267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1198593" cy="31079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150756" y="228600"/>
            <a:ext cx="2259834" cy="269575"/>
            <a:chOff x="0" y="0"/>
            <a:chExt cx="2584467" cy="3083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584467" cy="308300"/>
            </a:xfrm>
            <a:custGeom>
              <a:avLst/>
              <a:gdLst/>
              <a:ahLst/>
              <a:cxnLst/>
              <a:rect l="l" t="t" r="r" b="b"/>
              <a:pathLst>
                <a:path w="2584467" h="308300">
                  <a:moveTo>
                    <a:pt x="23981" y="0"/>
                  </a:moveTo>
                  <a:lnTo>
                    <a:pt x="2560486" y="0"/>
                  </a:lnTo>
                  <a:cubicBezTo>
                    <a:pt x="2573730" y="0"/>
                    <a:pt x="2584467" y="10737"/>
                    <a:pt x="2584467" y="23981"/>
                  </a:cubicBezTo>
                  <a:lnTo>
                    <a:pt x="2584467" y="284319"/>
                  </a:lnTo>
                  <a:cubicBezTo>
                    <a:pt x="2584467" y="297564"/>
                    <a:pt x="2573730" y="308300"/>
                    <a:pt x="2560486" y="308300"/>
                  </a:cubicBezTo>
                  <a:lnTo>
                    <a:pt x="23981" y="308300"/>
                  </a:lnTo>
                  <a:cubicBezTo>
                    <a:pt x="10737" y="308300"/>
                    <a:pt x="0" y="297564"/>
                    <a:pt x="0" y="284319"/>
                  </a:cubicBezTo>
                  <a:lnTo>
                    <a:pt x="0" y="23981"/>
                  </a:lnTo>
                  <a:cubicBezTo>
                    <a:pt x="0" y="10737"/>
                    <a:pt x="10737" y="0"/>
                    <a:pt x="23981" y="0"/>
                  </a:cubicBezTo>
                  <a:close/>
                </a:path>
              </a:pathLst>
            </a:custGeom>
            <a:solidFill>
              <a:srgbClr val="FF275A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2584467" cy="374975"/>
            </a:xfrm>
            <a:prstGeom prst="rect">
              <a:avLst/>
            </a:prstGeom>
          </p:spPr>
          <p:txBody>
            <a:bodyPr lIns="31024" tIns="31024" rIns="31024" bIns="31024" rtlCol="0" anchor="ctr"/>
            <a:lstStyle/>
            <a:p>
              <a:pPr algn="ctr">
                <a:lnSpc>
                  <a:spcPts val="2242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4035600" y="114831"/>
            <a:ext cx="1465646" cy="1694389"/>
          </a:xfrm>
          <a:custGeom>
            <a:avLst/>
            <a:gdLst/>
            <a:ahLst/>
            <a:cxnLst/>
            <a:rect l="l" t="t" r="r" b="b"/>
            <a:pathLst>
              <a:path w="1465646" h="1694389">
                <a:moveTo>
                  <a:pt x="0" y="0"/>
                </a:moveTo>
                <a:lnTo>
                  <a:pt x="1465646" y="0"/>
                </a:lnTo>
                <a:lnTo>
                  <a:pt x="1465646" y="1694388"/>
                </a:lnTo>
                <a:lnTo>
                  <a:pt x="0" y="16943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TextBox 10"/>
          <p:cNvSpPr txBox="1"/>
          <p:nvPr/>
        </p:nvSpPr>
        <p:spPr>
          <a:xfrm>
            <a:off x="304800" y="597528"/>
            <a:ext cx="3808447" cy="437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623"/>
              </a:lnSpc>
            </a:pPr>
            <a:r>
              <a:rPr lang="en-US" sz="1489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JOURNÉE MONDIALE</a:t>
            </a:r>
          </a:p>
          <a:p>
            <a:pPr algn="just">
              <a:lnSpc>
                <a:spcPts val="1623"/>
              </a:lnSpc>
            </a:pPr>
            <a:r>
              <a:rPr lang="en-US" sz="1489" b="1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DE LA SANTÉ MENTALE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04800" y="222110"/>
            <a:ext cx="1804277" cy="276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86"/>
              </a:lnSpc>
            </a:pPr>
            <a:r>
              <a:rPr lang="en-US" sz="1490" b="1">
                <a:solidFill>
                  <a:srgbClr val="520331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10 OCTOBRE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04800" y="1223372"/>
            <a:ext cx="2746073" cy="4374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23"/>
              </a:lnSpc>
              <a:spcBef>
                <a:spcPct val="0"/>
              </a:spcBef>
            </a:pPr>
            <a:r>
              <a:rPr lang="en-US" sz="1489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Ensemble, prévenons les risques</a:t>
            </a:r>
          </a:p>
          <a:p>
            <a:pPr algn="l">
              <a:lnSpc>
                <a:spcPts val="1623"/>
              </a:lnSpc>
              <a:spcBef>
                <a:spcPct val="0"/>
              </a:spcBef>
            </a:pPr>
            <a:r>
              <a:rPr lang="en-US" sz="1489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psychosociaux au travail.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B58B1D88DD7541999E031F3CD7D1F2" ma:contentTypeVersion="15" ma:contentTypeDescription="Crée un document." ma:contentTypeScope="" ma:versionID="b678cb82a4d084343abe2e0b0fd26fe7">
  <xsd:schema xmlns:xsd="http://www.w3.org/2001/XMLSchema" xmlns:xs="http://www.w3.org/2001/XMLSchema" xmlns:p="http://schemas.microsoft.com/office/2006/metadata/properties" xmlns:ns2="1fab2554-8ef0-41e7-acf3-88016a1bd196" xmlns:ns3="28500388-863a-47fe-a2fb-6a3a1b947029" targetNamespace="http://schemas.microsoft.com/office/2006/metadata/properties" ma:root="true" ma:fieldsID="8f2d3863f2d3dfcd288ceda7ee36174e" ns2:_="" ns3:_="">
    <xsd:import namespace="1fab2554-8ef0-41e7-acf3-88016a1bd196"/>
    <xsd:import namespace="28500388-863a-47fe-a2fb-6a3a1b94702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ab2554-8ef0-41e7-acf3-88016a1bd196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alises d’images" ma:readOnly="false" ma:fieldId="{5cf76f15-5ced-4ddc-b409-7134ff3c332f}" ma:taxonomyMulti="true" ma:sspId="6a04b905-1f48-4a48-afad-447030ceed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00388-863a-47fe-a2fb-6a3a1b94702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fbefaeb-fdf4-4e6b-bbbd-b196fc80a4b2}" ma:internalName="TaxCatchAll" ma:showField="CatchAllData" ma:web="28500388-863a-47fe-a2fb-6a3a1b9470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895E0E-BE3A-4DDB-93AC-54A17D614250}"/>
</file>

<file path=customXml/itemProps2.xml><?xml version="1.0" encoding="utf-8"?>
<ds:datastoreItem xmlns:ds="http://schemas.openxmlformats.org/officeDocument/2006/customXml" ds:itemID="{EFC2F3A1-379C-4B0E-8B60-6868414E6FB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Macintosh PowerPoint</Application>
  <PresentationFormat>Personnalisé</PresentationFormat>
  <Paragraphs>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Calibri</vt:lpstr>
      <vt:lpstr>Overpass Ultra-Bold</vt:lpstr>
      <vt:lpstr>Arial</vt:lpstr>
      <vt:lpstr>Overpass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RPS : signature mail</dc:title>
  <cp:lastModifiedBy>Elisa RAMEL</cp:lastModifiedBy>
  <cp:revision>2</cp:revision>
  <dcterms:created xsi:type="dcterms:W3CDTF">2006-08-16T00:00:00Z</dcterms:created>
  <dcterms:modified xsi:type="dcterms:W3CDTF">2024-10-01T14:49:10Z</dcterms:modified>
  <dc:identifier>DAGRRjOzqE0</dc:identifier>
</cp:coreProperties>
</file>