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9232900" cy="2857500"/>
  <p:notesSz cx="6858000" cy="9144000"/>
  <p:embeddedFontLst>
    <p:embeddedFont>
      <p:font typeface="Overpass" charset="1" panose="00000500000000000000"/>
      <p:regular r:id="rId7"/>
    </p:embeddedFont>
    <p:embeddedFont>
      <p:font typeface="Overpass Ultra-Bold" charset="1" panose="0000090000000000000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font" Target="fonts/font7.fntdata"/><Relationship Id="rId8" Type="http://schemas.openxmlformats.org/officeDocument/2006/relationships/font" Target="fonts/font8.fntdata"/><Relationship Id="rId9" Type="http://schemas.openxmlformats.org/officeDocument/2006/relationships/customXml" Target="../customXml/item1.xml"/><Relationship Id="rId10" Type="http://schemas.openxmlformats.org/officeDocument/2006/relationships/customXml" Target="../customXml/item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2033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4180894">
            <a:off x="5829144" y="-134208"/>
            <a:ext cx="3236919" cy="3090350"/>
          </a:xfrm>
          <a:custGeom>
            <a:avLst/>
            <a:gdLst/>
            <a:ahLst/>
            <a:cxnLst/>
            <a:rect r="r" b="b" t="t" l="l"/>
            <a:pathLst>
              <a:path h="3090350" w="3236919">
                <a:moveTo>
                  <a:pt x="0" y="0"/>
                </a:moveTo>
                <a:lnTo>
                  <a:pt x="3236919" y="0"/>
                </a:lnTo>
                <a:lnTo>
                  <a:pt x="3236919" y="3090350"/>
                </a:lnTo>
                <a:lnTo>
                  <a:pt x="0" y="30903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  <p:txBody>
          <a:bodyPr/>
          <a:p/>
        </p:txBody>
      </p:sp>
      <p:grpSp>
        <p:nvGrpSpPr>
          <p:cNvPr name="Group 3" id="3"/>
          <p:cNvGrpSpPr/>
          <p:nvPr/>
        </p:nvGrpSpPr>
        <p:grpSpPr>
          <a:xfrm rot="0">
            <a:off x="7824452" y="-145628"/>
            <a:ext cx="1534183" cy="3052385"/>
            <a:chOff x="0" y="0"/>
            <a:chExt cx="1656749" cy="32962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56749" cy="3296240"/>
            </a:xfrm>
            <a:custGeom>
              <a:avLst/>
              <a:gdLst/>
              <a:ahLst/>
              <a:cxnLst/>
              <a:rect r="r" b="b" t="t" l="l"/>
              <a:pathLst>
                <a:path h="3296240" w="1656749">
                  <a:moveTo>
                    <a:pt x="59814" y="0"/>
                  </a:moveTo>
                  <a:lnTo>
                    <a:pt x="1596935" y="0"/>
                  </a:lnTo>
                  <a:cubicBezTo>
                    <a:pt x="1612799" y="0"/>
                    <a:pt x="1628012" y="6302"/>
                    <a:pt x="1639230" y="17519"/>
                  </a:cubicBezTo>
                  <a:cubicBezTo>
                    <a:pt x="1650447" y="28736"/>
                    <a:pt x="1656749" y="43950"/>
                    <a:pt x="1656749" y="59814"/>
                  </a:cubicBezTo>
                  <a:lnTo>
                    <a:pt x="1656749" y="3236426"/>
                  </a:lnTo>
                  <a:cubicBezTo>
                    <a:pt x="1656749" y="3252289"/>
                    <a:pt x="1650447" y="3267504"/>
                    <a:pt x="1639230" y="3278721"/>
                  </a:cubicBezTo>
                  <a:cubicBezTo>
                    <a:pt x="1628012" y="3289938"/>
                    <a:pt x="1612799" y="3296240"/>
                    <a:pt x="1596935" y="3296240"/>
                  </a:cubicBezTo>
                  <a:lnTo>
                    <a:pt x="59814" y="3296240"/>
                  </a:lnTo>
                  <a:cubicBezTo>
                    <a:pt x="43950" y="3296240"/>
                    <a:pt x="28736" y="3289938"/>
                    <a:pt x="17519" y="3278721"/>
                  </a:cubicBezTo>
                  <a:cubicBezTo>
                    <a:pt x="6302" y="3267504"/>
                    <a:pt x="0" y="3252289"/>
                    <a:pt x="0" y="3236426"/>
                  </a:cubicBezTo>
                  <a:lnTo>
                    <a:pt x="0" y="59814"/>
                  </a:lnTo>
                  <a:cubicBezTo>
                    <a:pt x="0" y="43950"/>
                    <a:pt x="6302" y="28736"/>
                    <a:pt x="17519" y="17519"/>
                  </a:cubicBezTo>
                  <a:cubicBezTo>
                    <a:pt x="28736" y="6302"/>
                    <a:pt x="43950" y="0"/>
                    <a:pt x="5981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1656749" cy="3324815"/>
            </a:xfrm>
            <a:prstGeom prst="rect">
              <a:avLst/>
            </a:prstGeom>
          </p:spPr>
          <p:txBody>
            <a:bodyPr anchor="ctr" rtlCol="false" tIns="66904" lIns="66904" bIns="66904" rIns="66904"/>
            <a:lstStyle/>
            <a:p>
              <a:pPr algn="ctr">
                <a:lnSpc>
                  <a:spcPts val="737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295275" y="314325"/>
            <a:ext cx="3031446" cy="361620"/>
            <a:chOff x="0" y="0"/>
            <a:chExt cx="2584467" cy="3083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584467" cy="308300"/>
            </a:xfrm>
            <a:custGeom>
              <a:avLst/>
              <a:gdLst/>
              <a:ahLst/>
              <a:cxnLst/>
              <a:rect r="r" b="b" t="t" l="l"/>
              <a:pathLst>
                <a:path h="308300" w="2584467">
                  <a:moveTo>
                    <a:pt x="23544" y="0"/>
                  </a:moveTo>
                  <a:lnTo>
                    <a:pt x="2560923" y="0"/>
                  </a:lnTo>
                  <a:cubicBezTo>
                    <a:pt x="2573926" y="0"/>
                    <a:pt x="2584467" y="10541"/>
                    <a:pt x="2584467" y="23544"/>
                  </a:cubicBezTo>
                  <a:lnTo>
                    <a:pt x="2584467" y="284756"/>
                  </a:lnTo>
                  <a:cubicBezTo>
                    <a:pt x="2584467" y="291000"/>
                    <a:pt x="2581986" y="296989"/>
                    <a:pt x="2577571" y="301404"/>
                  </a:cubicBezTo>
                  <a:cubicBezTo>
                    <a:pt x="2573156" y="305820"/>
                    <a:pt x="2567167" y="308300"/>
                    <a:pt x="2560923" y="308300"/>
                  </a:cubicBezTo>
                  <a:lnTo>
                    <a:pt x="23544" y="308300"/>
                  </a:lnTo>
                  <a:cubicBezTo>
                    <a:pt x="17300" y="308300"/>
                    <a:pt x="11311" y="305820"/>
                    <a:pt x="6896" y="301404"/>
                  </a:cubicBezTo>
                  <a:cubicBezTo>
                    <a:pt x="2481" y="296989"/>
                    <a:pt x="0" y="291000"/>
                    <a:pt x="0" y="284756"/>
                  </a:cubicBezTo>
                  <a:lnTo>
                    <a:pt x="0" y="23544"/>
                  </a:lnTo>
                  <a:cubicBezTo>
                    <a:pt x="0" y="17300"/>
                    <a:pt x="2481" y="11311"/>
                    <a:pt x="6896" y="6896"/>
                  </a:cubicBezTo>
                  <a:cubicBezTo>
                    <a:pt x="11311" y="2481"/>
                    <a:pt x="17300" y="0"/>
                    <a:pt x="23544" y="0"/>
                  </a:cubicBezTo>
                  <a:close/>
                </a:path>
              </a:pathLst>
            </a:custGeom>
            <a:solidFill>
              <a:srgbClr val="FF27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95250"/>
              <a:ext cx="2584467" cy="403550"/>
            </a:xfrm>
            <a:prstGeom prst="rect">
              <a:avLst/>
            </a:prstGeom>
          </p:spPr>
          <p:txBody>
            <a:bodyPr anchor="ctr" rtlCol="false" tIns="40859" lIns="40859" bIns="40859" rIns="40859"/>
            <a:lstStyle/>
            <a:p>
              <a:pPr algn="ctr">
                <a:lnSpc>
                  <a:spcPts val="2953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6617289" y="173775"/>
            <a:ext cx="2204690" cy="2548774"/>
          </a:xfrm>
          <a:custGeom>
            <a:avLst/>
            <a:gdLst/>
            <a:ahLst/>
            <a:cxnLst/>
            <a:rect r="r" b="b" t="t" l="l"/>
            <a:pathLst>
              <a:path h="2548774" w="2204690">
                <a:moveTo>
                  <a:pt x="0" y="0"/>
                </a:moveTo>
                <a:lnTo>
                  <a:pt x="2204690" y="0"/>
                </a:lnTo>
                <a:lnTo>
                  <a:pt x="2204690" y="2548774"/>
                </a:lnTo>
                <a:lnTo>
                  <a:pt x="0" y="25487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  <p:txBody>
          <a:bodyPr/>
          <a:p/>
        </p:txBody>
      </p:sp>
      <p:sp>
        <p:nvSpPr>
          <p:cNvPr name="TextBox 10" id="10"/>
          <p:cNvSpPr txBox="true"/>
          <p:nvPr/>
        </p:nvSpPr>
        <p:spPr>
          <a:xfrm rot="0">
            <a:off x="346806" y="816929"/>
            <a:ext cx="5108828" cy="5993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178"/>
              </a:lnSpc>
            </a:pPr>
            <a:r>
              <a:rPr lang="en-US" sz="1998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JOURNÉE MONDIALE</a:t>
            </a:r>
          </a:p>
          <a:p>
            <a:pPr algn="just">
              <a:lnSpc>
                <a:spcPts val="2178"/>
              </a:lnSpc>
            </a:pPr>
            <a:r>
              <a:rPr lang="en-US" b="true" sz="1998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DE LA SANTÉ MENTALE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15830" y="287033"/>
            <a:ext cx="2420341" cy="3889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98"/>
              </a:lnSpc>
            </a:pPr>
            <a:r>
              <a:rPr lang="en-US" sz="1998" b="true">
                <a:solidFill>
                  <a:srgbClr val="520331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10 OCTOBRE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46806" y="1627360"/>
            <a:ext cx="3683710" cy="5993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78"/>
              </a:lnSpc>
              <a:spcBef>
                <a:spcPct val="0"/>
              </a:spcBef>
            </a:pPr>
            <a:r>
              <a:rPr lang="en-US" sz="1998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Ensemble, prévenons les risques</a:t>
            </a:r>
          </a:p>
          <a:p>
            <a:pPr algn="l">
              <a:lnSpc>
                <a:spcPts val="2178"/>
              </a:lnSpc>
              <a:spcBef>
                <a:spcPct val="0"/>
              </a:spcBef>
            </a:pPr>
            <a:r>
              <a:rPr lang="en-US" sz="1998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psychosociaux au travail.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7710904" y="104153"/>
            <a:ext cx="186913" cy="139244"/>
            <a:chOff x="0" y="0"/>
            <a:chExt cx="189230" cy="14097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9530" y="45720"/>
              <a:ext cx="91440" cy="44450"/>
            </a:xfrm>
            <a:custGeom>
              <a:avLst/>
              <a:gdLst/>
              <a:ahLst/>
              <a:cxnLst/>
              <a:rect r="r" b="b" t="t" l="l"/>
              <a:pathLst>
                <a:path h="44450" w="91440">
                  <a:moveTo>
                    <a:pt x="71120" y="43180"/>
                  </a:moveTo>
                  <a:cubicBezTo>
                    <a:pt x="2540" y="33020"/>
                    <a:pt x="5080" y="12700"/>
                    <a:pt x="10160" y="7620"/>
                  </a:cubicBezTo>
                  <a:cubicBezTo>
                    <a:pt x="13970" y="3810"/>
                    <a:pt x="24130" y="3810"/>
                    <a:pt x="27940" y="6350"/>
                  </a:cubicBezTo>
                  <a:cubicBezTo>
                    <a:pt x="34290" y="10160"/>
                    <a:pt x="39370" y="21590"/>
                    <a:pt x="39370" y="26670"/>
                  </a:cubicBezTo>
                  <a:cubicBezTo>
                    <a:pt x="39370" y="33020"/>
                    <a:pt x="33020" y="39370"/>
                    <a:pt x="27940" y="41910"/>
                  </a:cubicBezTo>
                  <a:cubicBezTo>
                    <a:pt x="22860" y="44450"/>
                    <a:pt x="10160" y="40640"/>
                    <a:pt x="5080" y="36830"/>
                  </a:cubicBezTo>
                  <a:cubicBezTo>
                    <a:pt x="1270" y="33020"/>
                    <a:pt x="0" y="24130"/>
                    <a:pt x="1270" y="19050"/>
                  </a:cubicBezTo>
                  <a:cubicBezTo>
                    <a:pt x="3810" y="12700"/>
                    <a:pt x="11430" y="7620"/>
                    <a:pt x="20320" y="5080"/>
                  </a:cubicBezTo>
                  <a:cubicBezTo>
                    <a:pt x="34290" y="0"/>
                    <a:pt x="73660" y="1270"/>
                    <a:pt x="83820" y="10160"/>
                  </a:cubicBezTo>
                  <a:cubicBezTo>
                    <a:pt x="90170" y="13970"/>
                    <a:pt x="91440" y="25400"/>
                    <a:pt x="88900" y="30480"/>
                  </a:cubicBezTo>
                  <a:cubicBezTo>
                    <a:pt x="87630" y="36830"/>
                    <a:pt x="71120" y="43180"/>
                    <a:pt x="71120" y="43180"/>
                  </a:cubicBezTo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7611803" y="70283"/>
            <a:ext cx="712527" cy="385116"/>
            <a:chOff x="0" y="0"/>
            <a:chExt cx="721360" cy="38989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49530" y="45720"/>
              <a:ext cx="623570" cy="300990"/>
            </a:xfrm>
            <a:custGeom>
              <a:avLst/>
              <a:gdLst/>
              <a:ahLst/>
              <a:cxnLst/>
              <a:rect r="r" b="b" t="t" l="l"/>
              <a:pathLst>
                <a:path h="300990" w="623570">
                  <a:moveTo>
                    <a:pt x="396240" y="274320"/>
                  </a:moveTo>
                  <a:cubicBezTo>
                    <a:pt x="165100" y="60960"/>
                    <a:pt x="138430" y="53340"/>
                    <a:pt x="106680" y="45720"/>
                  </a:cubicBezTo>
                  <a:cubicBezTo>
                    <a:pt x="74930" y="39370"/>
                    <a:pt x="25400" y="50800"/>
                    <a:pt x="11430" y="41910"/>
                  </a:cubicBezTo>
                  <a:cubicBezTo>
                    <a:pt x="3810" y="36830"/>
                    <a:pt x="0" y="27940"/>
                    <a:pt x="1270" y="21590"/>
                  </a:cubicBezTo>
                  <a:cubicBezTo>
                    <a:pt x="2540" y="15240"/>
                    <a:pt x="8890" y="6350"/>
                    <a:pt x="20320" y="5080"/>
                  </a:cubicBezTo>
                  <a:cubicBezTo>
                    <a:pt x="58420" y="2540"/>
                    <a:pt x="215900" y="138430"/>
                    <a:pt x="299720" y="177800"/>
                  </a:cubicBezTo>
                  <a:cubicBezTo>
                    <a:pt x="363220" y="208280"/>
                    <a:pt x="417830" y="224790"/>
                    <a:pt x="473710" y="241300"/>
                  </a:cubicBezTo>
                  <a:cubicBezTo>
                    <a:pt x="524510" y="255270"/>
                    <a:pt x="613410" y="255270"/>
                    <a:pt x="619760" y="270510"/>
                  </a:cubicBezTo>
                  <a:cubicBezTo>
                    <a:pt x="623570" y="276860"/>
                    <a:pt x="614680" y="290830"/>
                    <a:pt x="608330" y="293370"/>
                  </a:cubicBezTo>
                  <a:cubicBezTo>
                    <a:pt x="598170" y="297180"/>
                    <a:pt x="571500" y="288290"/>
                    <a:pt x="562610" y="281940"/>
                  </a:cubicBezTo>
                  <a:cubicBezTo>
                    <a:pt x="556260" y="276860"/>
                    <a:pt x="560070" y="271780"/>
                    <a:pt x="552450" y="264160"/>
                  </a:cubicBezTo>
                  <a:cubicBezTo>
                    <a:pt x="520700" y="232410"/>
                    <a:pt x="304800" y="114300"/>
                    <a:pt x="236220" y="87630"/>
                  </a:cubicBezTo>
                  <a:cubicBezTo>
                    <a:pt x="207010" y="77470"/>
                    <a:pt x="179070" y="82550"/>
                    <a:pt x="167640" y="73660"/>
                  </a:cubicBezTo>
                  <a:cubicBezTo>
                    <a:pt x="161290" y="68580"/>
                    <a:pt x="157480" y="59690"/>
                    <a:pt x="158750" y="54610"/>
                  </a:cubicBezTo>
                  <a:cubicBezTo>
                    <a:pt x="161290" y="49530"/>
                    <a:pt x="168910" y="44450"/>
                    <a:pt x="177800" y="43180"/>
                  </a:cubicBezTo>
                  <a:cubicBezTo>
                    <a:pt x="191770" y="41910"/>
                    <a:pt x="232410" y="57150"/>
                    <a:pt x="237490" y="68580"/>
                  </a:cubicBezTo>
                  <a:cubicBezTo>
                    <a:pt x="240030" y="74930"/>
                    <a:pt x="233680" y="88900"/>
                    <a:pt x="228600" y="90170"/>
                  </a:cubicBezTo>
                  <a:cubicBezTo>
                    <a:pt x="223520" y="92710"/>
                    <a:pt x="205740" y="80010"/>
                    <a:pt x="205740" y="74930"/>
                  </a:cubicBezTo>
                  <a:cubicBezTo>
                    <a:pt x="205740" y="69850"/>
                    <a:pt x="222250" y="58420"/>
                    <a:pt x="228600" y="59690"/>
                  </a:cubicBezTo>
                  <a:cubicBezTo>
                    <a:pt x="232410" y="60960"/>
                    <a:pt x="238760" y="72390"/>
                    <a:pt x="238760" y="77470"/>
                  </a:cubicBezTo>
                  <a:cubicBezTo>
                    <a:pt x="237490" y="82550"/>
                    <a:pt x="232410" y="90170"/>
                    <a:pt x="224790" y="91440"/>
                  </a:cubicBezTo>
                  <a:cubicBezTo>
                    <a:pt x="212090" y="93980"/>
                    <a:pt x="161290" y="72390"/>
                    <a:pt x="158750" y="62230"/>
                  </a:cubicBezTo>
                  <a:cubicBezTo>
                    <a:pt x="157480" y="55880"/>
                    <a:pt x="166370" y="45720"/>
                    <a:pt x="173990" y="43180"/>
                  </a:cubicBezTo>
                  <a:cubicBezTo>
                    <a:pt x="184150" y="39370"/>
                    <a:pt x="196850" y="44450"/>
                    <a:pt x="217170" y="52070"/>
                  </a:cubicBezTo>
                  <a:cubicBezTo>
                    <a:pt x="269240" y="69850"/>
                    <a:pt x="422910" y="148590"/>
                    <a:pt x="490220" y="190500"/>
                  </a:cubicBezTo>
                  <a:cubicBezTo>
                    <a:pt x="532130" y="215900"/>
                    <a:pt x="563880" y="252730"/>
                    <a:pt x="588010" y="262890"/>
                  </a:cubicBezTo>
                  <a:cubicBezTo>
                    <a:pt x="600710" y="267970"/>
                    <a:pt x="614680" y="262890"/>
                    <a:pt x="618490" y="267970"/>
                  </a:cubicBezTo>
                  <a:cubicBezTo>
                    <a:pt x="621030" y="273050"/>
                    <a:pt x="615950" y="289560"/>
                    <a:pt x="608330" y="293370"/>
                  </a:cubicBezTo>
                  <a:cubicBezTo>
                    <a:pt x="595630" y="300990"/>
                    <a:pt x="567690" y="289560"/>
                    <a:pt x="538480" y="283210"/>
                  </a:cubicBezTo>
                  <a:cubicBezTo>
                    <a:pt x="480060" y="270510"/>
                    <a:pt x="369570" y="243840"/>
                    <a:pt x="284480" y="205740"/>
                  </a:cubicBezTo>
                  <a:cubicBezTo>
                    <a:pt x="191770" y="165100"/>
                    <a:pt x="31750" y="72390"/>
                    <a:pt x="7620" y="39370"/>
                  </a:cubicBezTo>
                  <a:cubicBezTo>
                    <a:pt x="1270" y="30480"/>
                    <a:pt x="0" y="22860"/>
                    <a:pt x="2540" y="17780"/>
                  </a:cubicBezTo>
                  <a:cubicBezTo>
                    <a:pt x="3810" y="11430"/>
                    <a:pt x="11430" y="7620"/>
                    <a:pt x="20320" y="5080"/>
                  </a:cubicBezTo>
                  <a:cubicBezTo>
                    <a:pt x="39370" y="0"/>
                    <a:pt x="86360" y="2540"/>
                    <a:pt x="119380" y="8890"/>
                  </a:cubicBezTo>
                  <a:cubicBezTo>
                    <a:pt x="152400" y="16510"/>
                    <a:pt x="193040" y="30480"/>
                    <a:pt x="217170" y="49530"/>
                  </a:cubicBezTo>
                  <a:cubicBezTo>
                    <a:pt x="238760" y="66040"/>
                    <a:pt x="242570" y="86360"/>
                    <a:pt x="264160" y="109220"/>
                  </a:cubicBezTo>
                  <a:cubicBezTo>
                    <a:pt x="299720" y="148590"/>
                    <a:pt x="408940" y="218440"/>
                    <a:pt x="420370" y="248920"/>
                  </a:cubicBezTo>
                  <a:cubicBezTo>
                    <a:pt x="425450" y="260350"/>
                    <a:pt x="424180" y="271780"/>
                    <a:pt x="419100" y="275590"/>
                  </a:cubicBezTo>
                  <a:cubicBezTo>
                    <a:pt x="415290" y="279400"/>
                    <a:pt x="396240" y="274320"/>
                    <a:pt x="396240" y="274320"/>
                  </a:cubicBezTo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7668253" y="106662"/>
            <a:ext cx="284760" cy="179386"/>
            <a:chOff x="0" y="0"/>
            <a:chExt cx="288290" cy="1816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39370"/>
              <a:ext cx="190500" cy="91440"/>
            </a:xfrm>
            <a:custGeom>
              <a:avLst/>
              <a:gdLst/>
              <a:ahLst/>
              <a:cxnLst/>
              <a:rect r="r" b="b" t="t" l="l"/>
              <a:pathLst>
                <a:path h="91440" w="190500">
                  <a:moveTo>
                    <a:pt x="116840" y="80010"/>
                  </a:moveTo>
                  <a:cubicBezTo>
                    <a:pt x="73660" y="83820"/>
                    <a:pt x="66040" y="68580"/>
                    <a:pt x="69850" y="62230"/>
                  </a:cubicBezTo>
                  <a:cubicBezTo>
                    <a:pt x="77470" y="49530"/>
                    <a:pt x="167640" y="35560"/>
                    <a:pt x="181610" y="46990"/>
                  </a:cubicBezTo>
                  <a:cubicBezTo>
                    <a:pt x="187960" y="52070"/>
                    <a:pt x="190500" y="67310"/>
                    <a:pt x="184150" y="73660"/>
                  </a:cubicBezTo>
                  <a:cubicBezTo>
                    <a:pt x="171450" y="88900"/>
                    <a:pt x="71120" y="91440"/>
                    <a:pt x="48260" y="81280"/>
                  </a:cubicBezTo>
                  <a:cubicBezTo>
                    <a:pt x="38100" y="76200"/>
                    <a:pt x="31750" y="64770"/>
                    <a:pt x="33020" y="58420"/>
                  </a:cubicBezTo>
                  <a:cubicBezTo>
                    <a:pt x="34290" y="50800"/>
                    <a:pt x="53340" y="40640"/>
                    <a:pt x="53340" y="39370"/>
                  </a:cubicBezTo>
                  <a:cubicBezTo>
                    <a:pt x="53340" y="39370"/>
                    <a:pt x="34290" y="55880"/>
                    <a:pt x="33020" y="54610"/>
                  </a:cubicBezTo>
                  <a:cubicBezTo>
                    <a:pt x="31750" y="53340"/>
                    <a:pt x="45720" y="22860"/>
                    <a:pt x="59690" y="15240"/>
                  </a:cubicBezTo>
                  <a:cubicBezTo>
                    <a:pt x="82550" y="5080"/>
                    <a:pt x="157480" y="13970"/>
                    <a:pt x="172720" y="27940"/>
                  </a:cubicBezTo>
                  <a:cubicBezTo>
                    <a:pt x="181610" y="35560"/>
                    <a:pt x="184150" y="52070"/>
                    <a:pt x="180340" y="58420"/>
                  </a:cubicBezTo>
                  <a:cubicBezTo>
                    <a:pt x="175260" y="66040"/>
                    <a:pt x="157480" y="66040"/>
                    <a:pt x="139700" y="67310"/>
                  </a:cubicBezTo>
                  <a:cubicBezTo>
                    <a:pt x="109220" y="68580"/>
                    <a:pt x="30480" y="63500"/>
                    <a:pt x="11430" y="49530"/>
                  </a:cubicBezTo>
                  <a:cubicBezTo>
                    <a:pt x="3810" y="44450"/>
                    <a:pt x="0" y="35560"/>
                    <a:pt x="1270" y="29210"/>
                  </a:cubicBezTo>
                  <a:cubicBezTo>
                    <a:pt x="1270" y="22860"/>
                    <a:pt x="7620" y="15240"/>
                    <a:pt x="16510" y="11430"/>
                  </a:cubicBezTo>
                  <a:cubicBezTo>
                    <a:pt x="39370" y="2540"/>
                    <a:pt x="130810" y="11430"/>
                    <a:pt x="153670" y="21590"/>
                  </a:cubicBezTo>
                  <a:cubicBezTo>
                    <a:pt x="162560" y="26670"/>
                    <a:pt x="170180" y="31750"/>
                    <a:pt x="170180" y="38100"/>
                  </a:cubicBezTo>
                  <a:cubicBezTo>
                    <a:pt x="171450" y="44450"/>
                    <a:pt x="160020" y="59690"/>
                    <a:pt x="153670" y="60960"/>
                  </a:cubicBezTo>
                  <a:cubicBezTo>
                    <a:pt x="146050" y="60960"/>
                    <a:pt x="132080" y="48260"/>
                    <a:pt x="132080" y="41910"/>
                  </a:cubicBezTo>
                  <a:cubicBezTo>
                    <a:pt x="130810" y="35560"/>
                    <a:pt x="144780" y="21590"/>
                    <a:pt x="151130" y="21590"/>
                  </a:cubicBezTo>
                  <a:cubicBezTo>
                    <a:pt x="157480" y="21590"/>
                    <a:pt x="168910" y="30480"/>
                    <a:pt x="170180" y="35560"/>
                  </a:cubicBezTo>
                  <a:cubicBezTo>
                    <a:pt x="171450" y="43180"/>
                    <a:pt x="165100" y="55880"/>
                    <a:pt x="154940" y="60960"/>
                  </a:cubicBezTo>
                  <a:cubicBezTo>
                    <a:pt x="133350" y="71120"/>
                    <a:pt x="45720" y="62230"/>
                    <a:pt x="21590" y="52070"/>
                  </a:cubicBezTo>
                  <a:cubicBezTo>
                    <a:pt x="10160" y="48260"/>
                    <a:pt x="1270" y="40640"/>
                    <a:pt x="0" y="34290"/>
                  </a:cubicBezTo>
                  <a:cubicBezTo>
                    <a:pt x="0" y="26670"/>
                    <a:pt x="6350" y="15240"/>
                    <a:pt x="16510" y="11430"/>
                  </a:cubicBezTo>
                  <a:cubicBezTo>
                    <a:pt x="40640" y="0"/>
                    <a:pt x="152400" y="12700"/>
                    <a:pt x="172720" y="27940"/>
                  </a:cubicBezTo>
                  <a:cubicBezTo>
                    <a:pt x="181610" y="33020"/>
                    <a:pt x="184150" y="43180"/>
                    <a:pt x="184150" y="49530"/>
                  </a:cubicBezTo>
                  <a:cubicBezTo>
                    <a:pt x="182880" y="55880"/>
                    <a:pt x="176530" y="63500"/>
                    <a:pt x="167640" y="66040"/>
                  </a:cubicBezTo>
                  <a:cubicBezTo>
                    <a:pt x="148590" y="73660"/>
                    <a:pt x="67310" y="63500"/>
                    <a:pt x="64770" y="54610"/>
                  </a:cubicBezTo>
                  <a:cubicBezTo>
                    <a:pt x="63500" y="50800"/>
                    <a:pt x="80010" y="39370"/>
                    <a:pt x="80010" y="40640"/>
                  </a:cubicBezTo>
                  <a:cubicBezTo>
                    <a:pt x="81280" y="40640"/>
                    <a:pt x="57150" y="80010"/>
                    <a:pt x="48260" y="81280"/>
                  </a:cubicBezTo>
                  <a:cubicBezTo>
                    <a:pt x="43180" y="81280"/>
                    <a:pt x="35560" y="73660"/>
                    <a:pt x="34290" y="68580"/>
                  </a:cubicBezTo>
                  <a:cubicBezTo>
                    <a:pt x="31750" y="62230"/>
                    <a:pt x="33020" y="50800"/>
                    <a:pt x="39370" y="44450"/>
                  </a:cubicBezTo>
                  <a:cubicBezTo>
                    <a:pt x="55880" y="31750"/>
                    <a:pt x="175260" y="39370"/>
                    <a:pt x="175260" y="43180"/>
                  </a:cubicBezTo>
                  <a:cubicBezTo>
                    <a:pt x="176530" y="44450"/>
                    <a:pt x="151130" y="49530"/>
                    <a:pt x="151130" y="49530"/>
                  </a:cubicBezTo>
                  <a:cubicBezTo>
                    <a:pt x="151130" y="49530"/>
                    <a:pt x="171450" y="40640"/>
                    <a:pt x="177800" y="43180"/>
                  </a:cubicBezTo>
                  <a:cubicBezTo>
                    <a:pt x="184150" y="46990"/>
                    <a:pt x="189230" y="62230"/>
                    <a:pt x="186690" y="69850"/>
                  </a:cubicBezTo>
                  <a:cubicBezTo>
                    <a:pt x="184150" y="78740"/>
                    <a:pt x="162560" y="88900"/>
                    <a:pt x="149860" y="90170"/>
                  </a:cubicBezTo>
                  <a:cubicBezTo>
                    <a:pt x="137160" y="91440"/>
                    <a:pt x="120650" y="76200"/>
                    <a:pt x="107950" y="76200"/>
                  </a:cubicBezTo>
                  <a:cubicBezTo>
                    <a:pt x="96520" y="76200"/>
                    <a:pt x="81280" y="87630"/>
                    <a:pt x="76200" y="83820"/>
                  </a:cubicBezTo>
                  <a:cubicBezTo>
                    <a:pt x="71120" y="81280"/>
                    <a:pt x="67310" y="67310"/>
                    <a:pt x="69850" y="60960"/>
                  </a:cubicBezTo>
                  <a:cubicBezTo>
                    <a:pt x="73660" y="54610"/>
                    <a:pt x="85090" y="45720"/>
                    <a:pt x="95250" y="44450"/>
                  </a:cubicBezTo>
                  <a:cubicBezTo>
                    <a:pt x="104140" y="41910"/>
                    <a:pt x="125730" y="44450"/>
                    <a:pt x="129540" y="50800"/>
                  </a:cubicBezTo>
                  <a:cubicBezTo>
                    <a:pt x="132080" y="55880"/>
                    <a:pt x="116840" y="80010"/>
                    <a:pt x="116840" y="80010"/>
                  </a:cubicBezTo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3644227" y="2178618"/>
            <a:ext cx="2963537" cy="452748"/>
            <a:chOff x="0" y="0"/>
            <a:chExt cx="2573457" cy="39315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573457" cy="393154"/>
            </a:xfrm>
            <a:custGeom>
              <a:avLst/>
              <a:gdLst/>
              <a:ahLst/>
              <a:cxnLst/>
              <a:rect r="r" b="b" t="t" l="l"/>
              <a:pathLst>
                <a:path h="393154" w="2573457">
                  <a:moveTo>
                    <a:pt x="196577" y="0"/>
                  </a:moveTo>
                  <a:lnTo>
                    <a:pt x="2376880" y="0"/>
                  </a:lnTo>
                  <a:cubicBezTo>
                    <a:pt x="2485446" y="0"/>
                    <a:pt x="2573457" y="88011"/>
                    <a:pt x="2573457" y="196577"/>
                  </a:cubicBezTo>
                  <a:lnTo>
                    <a:pt x="2573457" y="196577"/>
                  </a:lnTo>
                  <a:cubicBezTo>
                    <a:pt x="2573457" y="305144"/>
                    <a:pt x="2485446" y="393154"/>
                    <a:pt x="2376880" y="393154"/>
                  </a:cubicBezTo>
                  <a:lnTo>
                    <a:pt x="196577" y="393154"/>
                  </a:lnTo>
                  <a:cubicBezTo>
                    <a:pt x="88011" y="393154"/>
                    <a:pt x="0" y="305144"/>
                    <a:pt x="0" y="196577"/>
                  </a:cubicBezTo>
                  <a:lnTo>
                    <a:pt x="0" y="196577"/>
                  </a:lnTo>
                  <a:cubicBezTo>
                    <a:pt x="0" y="88011"/>
                    <a:pt x="88011" y="0"/>
                    <a:pt x="19657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95250"/>
              <a:ext cx="2573457" cy="488404"/>
            </a:xfrm>
            <a:prstGeom prst="rect">
              <a:avLst/>
            </a:prstGeom>
          </p:spPr>
          <p:txBody>
            <a:bodyPr anchor="ctr" rtlCol="false" tIns="40859" lIns="40859" bIns="40859" rIns="40859"/>
            <a:lstStyle/>
            <a:p>
              <a:pPr algn="ctr">
                <a:lnSpc>
                  <a:spcPts val="2953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3814112" y="2191400"/>
            <a:ext cx="2376246" cy="3849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7"/>
              </a:lnSpc>
            </a:pPr>
            <a:r>
              <a:rPr lang="en-US" b="true" sz="1962">
                <a:solidFill>
                  <a:srgbClr val="FF275A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EN SAVOIR PLUS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B58B1D88DD7541999E031F3CD7D1F2" ma:contentTypeVersion="15" ma:contentTypeDescription="Crée un document." ma:contentTypeScope="" ma:versionID="b678cb82a4d084343abe2e0b0fd26fe7">
  <xsd:schema xmlns:xsd="http://www.w3.org/2001/XMLSchema" xmlns:xs="http://www.w3.org/2001/XMLSchema" xmlns:p="http://schemas.microsoft.com/office/2006/metadata/properties" xmlns:ns2="1fab2554-8ef0-41e7-acf3-88016a1bd196" xmlns:ns3="28500388-863a-47fe-a2fb-6a3a1b947029" targetNamespace="http://schemas.microsoft.com/office/2006/metadata/properties" ma:root="true" ma:fieldsID="8f2d3863f2d3dfcd288ceda7ee36174e" ns2:_="" ns3:_="">
    <xsd:import namespace="1fab2554-8ef0-41e7-acf3-88016a1bd196"/>
    <xsd:import namespace="28500388-863a-47fe-a2fb-6a3a1b94702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ab2554-8ef0-41e7-acf3-88016a1bd196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alises d’images" ma:readOnly="false" ma:fieldId="{5cf76f15-5ced-4ddc-b409-7134ff3c332f}" ma:taxonomyMulti="true" ma:sspId="6a04b905-1f48-4a48-afad-447030ceed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00388-863a-47fe-a2fb-6a3a1b94702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fbefaeb-fdf4-4e6b-bbbd-b196fc80a4b2}" ma:internalName="TaxCatchAll" ma:showField="CatchAllData" ma:web="28500388-863a-47fe-a2fb-6a3a1b9470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0C35E3-9EEC-4A41-8D00-99A7371BDD2D}"/>
</file>

<file path=customXml/itemProps2.xml><?xml version="1.0" encoding="utf-8"?>
<ds:datastoreItem xmlns:ds="http://schemas.openxmlformats.org/officeDocument/2006/customXml" ds:itemID="{D668BCE6-7C19-432F-9BDD-C757069FD70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DAGRkN71RF8</dc:identifier>
  <dcterms:modified xsi:type="dcterms:W3CDTF">2011-08-01T06:04:30Z</dcterms:modified>
  <cp:revision>1</cp:revision>
  <dc:title>RPS : bannière site</dc:title>
</cp:coreProperties>
</file>