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1"/>
  </p:notesMasterIdLst>
  <p:sldIdLst>
    <p:sldId id="256" r:id="rId6"/>
    <p:sldId id="257" r:id="rId7"/>
    <p:sldId id="258" r:id="rId8"/>
  </p:sldIdLst>
  <p:sldSz cx="15113000" cy="21374100"/>
  <p:notesSz cx="6858000" cy="9144000"/>
  <p:embeddedFontLst>
    <p:embeddedFont>
      <p:font typeface="Overpass Ultra-Bold" charset="1" panose="00000900000000000000"/>
      <p:regular r:id="rId9"/>
    </p:embeddedFont>
    <p:embeddedFont>
      <p:font typeface="Overpass" charset="1" panose="000005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Slide" Target="notesSlides/notesSlide1.xml"/><Relationship Id="rId8" Type="http://schemas.openxmlformats.org/officeDocument/2006/relationships/slide" Target="slides/slide3.xml"/><Relationship Id="rId3" Type="http://schemas.openxmlformats.org/officeDocument/2006/relationships/viewProps" Target="viewProps.xml"/><Relationship Id="rId12" Type="http://schemas.openxmlformats.org/officeDocument/2006/relationships/theme" Target="theme/theme2.xml"/><Relationship Id="rId7" Type="http://schemas.openxmlformats.org/officeDocument/2006/relationships/slide" Target="slides/slide2.xml"/><Relationship Id="rId2" Type="http://schemas.openxmlformats.org/officeDocument/2006/relationships/presProps" Target="presProps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tableStyles" Target="tableStyles.xml"/><Relationship Id="rId15" Type="http://schemas.openxmlformats.org/officeDocument/2006/relationships/customXml" Target="../customXml/item1.xml"/><Relationship Id="rId10" Type="http://schemas.openxmlformats.org/officeDocument/2006/relationships/font" Target="fonts/font10.fntdata"/><Relationship Id="rId14" Type="http://schemas.openxmlformats.org/officeDocument/2006/relationships/notesSlide" Target="notesSlides/notesSlide2.xml"/><Relationship Id="rId4" Type="http://schemas.openxmlformats.org/officeDocument/2006/relationships/theme" Target="theme/theme1.xml"/><Relationship Id="rId9" Type="http://schemas.openxmlformats.org/officeDocument/2006/relationships/font" Target="fonts/font9.fntdata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notesSlide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"5 conseils pour préserver sa santé mentale au travail :</a:t>
            </a:r>
          </a:p>
          <a:p>
            <a:r>
              <a:rPr lang="en-US"/>
              <a:t>Communiquez avec vos collègues et votre hiérarchie</a:t>
            </a:r>
          </a:p>
          <a:p>
            <a:r>
              <a:rPr lang="en-US"/>
              <a:t>Apprenez à dire non et fixez vos limites</a:t>
            </a:r>
          </a:p>
          <a:p>
            <a:r>
              <a:rPr lang="en-US"/>
              <a:t>Faites des pauses régulières</a:t>
            </a:r>
          </a:p>
          <a:p>
            <a:r>
              <a:rPr lang="en-US"/>
              <a:t>Pratiquez une activité physique</a:t>
            </a:r>
          </a:p>
          <a:p>
            <a:r>
              <a:rPr lang="en-US"/>
              <a:t>Demandez de l'aide si vous en ressentez le besoin</a:t>
            </a:r>
          </a:p>
          <a:p>
            <a:r>
              <a:rPr lang="en-US"/>
              <a:t>Votre bien-être compte !"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Nous sommes le 10 octobre 2024 : c'est la journée mondiale de la santé mentale.</a:t>
            </a:r>
          </a:p>
          <a:p>
            <a:r>
              <a:rPr lang="en-US"/>
              <a:t/>
            </a:r>
          </a:p>
          <a:p>
            <a:r>
              <a:rPr lang="en-US"/>
              <a:t>Instaurée par l'OMS, cette journée permet de mettre un point d'honneur à l’importance de la santé mentale, à la sensibilisation et à la recherche de celle-ci.</a:t>
            </a:r>
          </a:p>
          <a:p>
            <a:r>
              <a:rPr lang="en-US"/>
              <a:t/>
            </a:r>
          </a:p>
          <a:p>
            <a:r>
              <a:rPr lang="en-US"/>
              <a:t>legende a completer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notesSlides/notesSlide1.xml" Type="http://schemas.openxmlformats.org/officeDocument/2006/relationships/notesSlid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14.png" Type="http://schemas.openxmlformats.org/officeDocument/2006/relationships/image"/><Relationship Id="rId4" Target="../media/image1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2033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453104" y="15971575"/>
            <a:ext cx="5238777" cy="5412425"/>
          </a:xfrm>
          <a:custGeom>
            <a:avLst/>
            <a:gdLst/>
            <a:ahLst/>
            <a:cxnLst/>
            <a:rect r="r" b="b" t="t" l="l"/>
            <a:pathLst>
              <a:path h="5412425" w="5238777">
                <a:moveTo>
                  <a:pt x="0" y="0"/>
                </a:moveTo>
                <a:lnTo>
                  <a:pt x="5238777" y="0"/>
                </a:lnTo>
                <a:lnTo>
                  <a:pt x="5238777" y="5412425"/>
                </a:lnTo>
                <a:lnTo>
                  <a:pt x="0" y="54124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332000" y="6969348"/>
            <a:ext cx="12697506" cy="9392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276"/>
              </a:lnSpc>
            </a:pPr>
            <a:r>
              <a:rPr lang="en-US" sz="12978" b="true">
                <a:solidFill>
                  <a:srgbClr val="FF275A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Des solutions</a:t>
            </a:r>
          </a:p>
          <a:p>
            <a:pPr algn="l">
              <a:lnSpc>
                <a:spcPts val="14276"/>
              </a:lnSpc>
            </a:pPr>
            <a:r>
              <a:rPr lang="en-US" sz="12978" b="true">
                <a:solidFill>
                  <a:srgbClr val="FF275A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existent</a:t>
            </a:r>
            <a:r>
              <a:rPr lang="en-US" sz="12978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 :</a:t>
            </a:r>
          </a:p>
          <a:p>
            <a:pPr algn="l">
              <a:lnSpc>
                <a:spcPts val="14276"/>
              </a:lnSpc>
            </a:pPr>
            <a:r>
              <a:rPr lang="en-US" sz="12978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adressez-vous</a:t>
            </a:r>
          </a:p>
          <a:p>
            <a:pPr algn="l">
              <a:lnSpc>
                <a:spcPts val="14276"/>
              </a:lnSpc>
            </a:pPr>
            <a:r>
              <a:rPr lang="en-US" sz="12978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à votre médecin du travail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32000" y="2179831"/>
            <a:ext cx="11416406" cy="3976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276"/>
              </a:lnSpc>
            </a:pPr>
            <a:r>
              <a:rPr lang="en-US" sz="12978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Du mal à gérér</a:t>
            </a:r>
          </a:p>
          <a:p>
            <a:pPr algn="l">
              <a:lnSpc>
                <a:spcPts val="14276"/>
              </a:lnSpc>
            </a:pPr>
            <a:r>
              <a:rPr lang="en-US" sz="12978">
                <a:solidFill>
                  <a:srgbClr val="FFFFFF"/>
                </a:solidFill>
                <a:latin typeface="Overpass"/>
                <a:ea typeface="Overpass"/>
                <a:cs typeface="Overpass"/>
                <a:sym typeface="Overpass"/>
              </a:rPr>
              <a:t>votre stress 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275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79998" y="4232630"/>
            <a:ext cx="6449966" cy="4822540"/>
            <a:chOff x="0" y="0"/>
            <a:chExt cx="1051566" cy="7862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51566" cy="786240"/>
            </a:xfrm>
            <a:custGeom>
              <a:avLst/>
              <a:gdLst/>
              <a:ahLst/>
              <a:cxnLst/>
              <a:rect r="r" b="b" t="t" l="l"/>
              <a:pathLst>
                <a:path h="786240" w="1051566">
                  <a:moveTo>
                    <a:pt x="46812" y="0"/>
                  </a:moveTo>
                  <a:lnTo>
                    <a:pt x="1004754" y="0"/>
                  </a:lnTo>
                  <a:cubicBezTo>
                    <a:pt x="1017169" y="0"/>
                    <a:pt x="1029076" y="4932"/>
                    <a:pt x="1037855" y="13711"/>
                  </a:cubicBezTo>
                  <a:cubicBezTo>
                    <a:pt x="1046634" y="22490"/>
                    <a:pt x="1051566" y="34397"/>
                    <a:pt x="1051566" y="46812"/>
                  </a:cubicBezTo>
                  <a:lnTo>
                    <a:pt x="1051566" y="739428"/>
                  </a:lnTo>
                  <a:cubicBezTo>
                    <a:pt x="1051566" y="751843"/>
                    <a:pt x="1046634" y="763750"/>
                    <a:pt x="1037855" y="772529"/>
                  </a:cubicBezTo>
                  <a:cubicBezTo>
                    <a:pt x="1029076" y="781308"/>
                    <a:pt x="1017169" y="786240"/>
                    <a:pt x="1004754" y="786240"/>
                  </a:cubicBezTo>
                  <a:lnTo>
                    <a:pt x="46812" y="786240"/>
                  </a:lnTo>
                  <a:cubicBezTo>
                    <a:pt x="34397" y="786240"/>
                    <a:pt x="22490" y="781308"/>
                    <a:pt x="13711" y="772529"/>
                  </a:cubicBezTo>
                  <a:cubicBezTo>
                    <a:pt x="4932" y="763750"/>
                    <a:pt x="0" y="751843"/>
                    <a:pt x="0" y="739428"/>
                  </a:cubicBezTo>
                  <a:lnTo>
                    <a:pt x="0" y="46812"/>
                  </a:lnTo>
                  <a:cubicBezTo>
                    <a:pt x="0" y="34397"/>
                    <a:pt x="4932" y="22490"/>
                    <a:pt x="13711" y="13711"/>
                  </a:cubicBezTo>
                  <a:cubicBezTo>
                    <a:pt x="22490" y="4932"/>
                    <a:pt x="34397" y="0"/>
                    <a:pt x="46812" y="0"/>
                  </a:cubicBezTo>
                  <a:close/>
                </a:path>
              </a:pathLst>
            </a:custGeom>
            <a:solidFill>
              <a:srgbClr val="520331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71450"/>
              <a:ext cx="1051566" cy="957690"/>
            </a:xfrm>
            <a:prstGeom prst="rect">
              <a:avLst/>
            </a:prstGeom>
          </p:spPr>
          <p:txBody>
            <a:bodyPr anchor="ctr" rtlCol="false" tIns="74667" lIns="74667" bIns="74667" rIns="74667"/>
            <a:lstStyle/>
            <a:p>
              <a:pPr algn="ctr">
                <a:lnSpc>
                  <a:spcPts val="5397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7890036" y="4232216"/>
            <a:ext cx="6449966" cy="4822540"/>
            <a:chOff x="0" y="0"/>
            <a:chExt cx="1051566" cy="78624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51566" cy="786240"/>
            </a:xfrm>
            <a:custGeom>
              <a:avLst/>
              <a:gdLst/>
              <a:ahLst/>
              <a:cxnLst/>
              <a:rect r="r" b="b" t="t" l="l"/>
              <a:pathLst>
                <a:path h="786240" w="1051566">
                  <a:moveTo>
                    <a:pt x="46812" y="0"/>
                  </a:moveTo>
                  <a:lnTo>
                    <a:pt x="1004754" y="0"/>
                  </a:lnTo>
                  <a:cubicBezTo>
                    <a:pt x="1017169" y="0"/>
                    <a:pt x="1029076" y="4932"/>
                    <a:pt x="1037855" y="13711"/>
                  </a:cubicBezTo>
                  <a:cubicBezTo>
                    <a:pt x="1046634" y="22490"/>
                    <a:pt x="1051566" y="34397"/>
                    <a:pt x="1051566" y="46812"/>
                  </a:cubicBezTo>
                  <a:lnTo>
                    <a:pt x="1051566" y="739428"/>
                  </a:lnTo>
                  <a:cubicBezTo>
                    <a:pt x="1051566" y="751843"/>
                    <a:pt x="1046634" y="763750"/>
                    <a:pt x="1037855" y="772529"/>
                  </a:cubicBezTo>
                  <a:cubicBezTo>
                    <a:pt x="1029076" y="781308"/>
                    <a:pt x="1017169" y="786240"/>
                    <a:pt x="1004754" y="786240"/>
                  </a:cubicBezTo>
                  <a:lnTo>
                    <a:pt x="46812" y="786240"/>
                  </a:lnTo>
                  <a:cubicBezTo>
                    <a:pt x="34397" y="786240"/>
                    <a:pt x="22490" y="781308"/>
                    <a:pt x="13711" y="772529"/>
                  </a:cubicBezTo>
                  <a:cubicBezTo>
                    <a:pt x="4932" y="763750"/>
                    <a:pt x="0" y="751843"/>
                    <a:pt x="0" y="739428"/>
                  </a:cubicBezTo>
                  <a:lnTo>
                    <a:pt x="0" y="46812"/>
                  </a:lnTo>
                  <a:cubicBezTo>
                    <a:pt x="0" y="34397"/>
                    <a:pt x="4932" y="22490"/>
                    <a:pt x="13711" y="13711"/>
                  </a:cubicBezTo>
                  <a:cubicBezTo>
                    <a:pt x="22490" y="4932"/>
                    <a:pt x="34397" y="0"/>
                    <a:pt x="46812" y="0"/>
                  </a:cubicBezTo>
                  <a:close/>
                </a:path>
              </a:pathLst>
            </a:custGeom>
            <a:solidFill>
              <a:srgbClr val="520331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171450"/>
              <a:ext cx="1051566" cy="957690"/>
            </a:xfrm>
            <a:prstGeom prst="rect">
              <a:avLst/>
            </a:prstGeom>
          </p:spPr>
          <p:txBody>
            <a:bodyPr anchor="ctr" rtlCol="false" tIns="74667" lIns="74667" bIns="74667" rIns="74667"/>
            <a:lstStyle/>
            <a:p>
              <a:pPr algn="ctr">
                <a:lnSpc>
                  <a:spcPts val="5397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051716" y="4855611"/>
            <a:ext cx="4115568" cy="4199559"/>
          </a:xfrm>
          <a:custGeom>
            <a:avLst/>
            <a:gdLst/>
            <a:ahLst/>
            <a:cxnLst/>
            <a:rect r="r" b="b" t="t" l="l"/>
            <a:pathLst>
              <a:path h="4199559" w="4115568">
                <a:moveTo>
                  <a:pt x="0" y="0"/>
                </a:moveTo>
                <a:lnTo>
                  <a:pt x="4115568" y="0"/>
                </a:lnTo>
                <a:lnTo>
                  <a:pt x="4115568" y="4199559"/>
                </a:lnTo>
                <a:lnTo>
                  <a:pt x="0" y="41995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8123787" y="4855197"/>
            <a:ext cx="2312548" cy="4204632"/>
          </a:xfrm>
          <a:custGeom>
            <a:avLst/>
            <a:gdLst/>
            <a:ahLst/>
            <a:cxnLst/>
            <a:rect r="r" b="b" t="t" l="l"/>
            <a:pathLst>
              <a:path h="4204632" w="2312548">
                <a:moveTo>
                  <a:pt x="0" y="0"/>
                </a:moveTo>
                <a:lnTo>
                  <a:pt x="2312547" y="0"/>
                </a:lnTo>
                <a:lnTo>
                  <a:pt x="2312547" y="4204632"/>
                </a:lnTo>
                <a:lnTo>
                  <a:pt x="0" y="42046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1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779998" y="9674871"/>
            <a:ext cx="6449966" cy="4822540"/>
            <a:chOff x="0" y="0"/>
            <a:chExt cx="1051566" cy="78624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051566" cy="786240"/>
            </a:xfrm>
            <a:custGeom>
              <a:avLst/>
              <a:gdLst/>
              <a:ahLst/>
              <a:cxnLst/>
              <a:rect r="r" b="b" t="t" l="l"/>
              <a:pathLst>
                <a:path h="786240" w="1051566">
                  <a:moveTo>
                    <a:pt x="46812" y="0"/>
                  </a:moveTo>
                  <a:lnTo>
                    <a:pt x="1004754" y="0"/>
                  </a:lnTo>
                  <a:cubicBezTo>
                    <a:pt x="1017169" y="0"/>
                    <a:pt x="1029076" y="4932"/>
                    <a:pt x="1037855" y="13711"/>
                  </a:cubicBezTo>
                  <a:cubicBezTo>
                    <a:pt x="1046634" y="22490"/>
                    <a:pt x="1051566" y="34397"/>
                    <a:pt x="1051566" y="46812"/>
                  </a:cubicBezTo>
                  <a:lnTo>
                    <a:pt x="1051566" y="739428"/>
                  </a:lnTo>
                  <a:cubicBezTo>
                    <a:pt x="1051566" y="751843"/>
                    <a:pt x="1046634" y="763750"/>
                    <a:pt x="1037855" y="772529"/>
                  </a:cubicBezTo>
                  <a:cubicBezTo>
                    <a:pt x="1029076" y="781308"/>
                    <a:pt x="1017169" y="786240"/>
                    <a:pt x="1004754" y="786240"/>
                  </a:cubicBezTo>
                  <a:lnTo>
                    <a:pt x="46812" y="786240"/>
                  </a:lnTo>
                  <a:cubicBezTo>
                    <a:pt x="34397" y="786240"/>
                    <a:pt x="22490" y="781308"/>
                    <a:pt x="13711" y="772529"/>
                  </a:cubicBezTo>
                  <a:cubicBezTo>
                    <a:pt x="4932" y="763750"/>
                    <a:pt x="0" y="751843"/>
                    <a:pt x="0" y="739428"/>
                  </a:cubicBezTo>
                  <a:lnTo>
                    <a:pt x="0" y="46812"/>
                  </a:lnTo>
                  <a:cubicBezTo>
                    <a:pt x="0" y="34397"/>
                    <a:pt x="4932" y="22490"/>
                    <a:pt x="13711" y="13711"/>
                  </a:cubicBezTo>
                  <a:cubicBezTo>
                    <a:pt x="22490" y="4932"/>
                    <a:pt x="34397" y="0"/>
                    <a:pt x="46812" y="0"/>
                  </a:cubicBezTo>
                  <a:close/>
                </a:path>
              </a:pathLst>
            </a:custGeom>
            <a:solidFill>
              <a:srgbClr val="520331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171450"/>
              <a:ext cx="1051566" cy="957690"/>
            </a:xfrm>
            <a:prstGeom prst="rect">
              <a:avLst/>
            </a:prstGeom>
          </p:spPr>
          <p:txBody>
            <a:bodyPr anchor="ctr" rtlCol="false" tIns="74667" lIns="74667" bIns="74667" rIns="74667"/>
            <a:lstStyle/>
            <a:p>
              <a:pPr algn="ctr">
                <a:lnSpc>
                  <a:spcPts val="5397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7890036" y="9674457"/>
            <a:ext cx="6449966" cy="4822540"/>
            <a:chOff x="0" y="0"/>
            <a:chExt cx="1051566" cy="78624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051566" cy="786240"/>
            </a:xfrm>
            <a:custGeom>
              <a:avLst/>
              <a:gdLst/>
              <a:ahLst/>
              <a:cxnLst/>
              <a:rect r="r" b="b" t="t" l="l"/>
              <a:pathLst>
                <a:path h="786240" w="1051566">
                  <a:moveTo>
                    <a:pt x="46812" y="0"/>
                  </a:moveTo>
                  <a:lnTo>
                    <a:pt x="1004754" y="0"/>
                  </a:lnTo>
                  <a:cubicBezTo>
                    <a:pt x="1017169" y="0"/>
                    <a:pt x="1029076" y="4932"/>
                    <a:pt x="1037855" y="13711"/>
                  </a:cubicBezTo>
                  <a:cubicBezTo>
                    <a:pt x="1046634" y="22490"/>
                    <a:pt x="1051566" y="34397"/>
                    <a:pt x="1051566" y="46812"/>
                  </a:cubicBezTo>
                  <a:lnTo>
                    <a:pt x="1051566" y="739428"/>
                  </a:lnTo>
                  <a:cubicBezTo>
                    <a:pt x="1051566" y="751843"/>
                    <a:pt x="1046634" y="763750"/>
                    <a:pt x="1037855" y="772529"/>
                  </a:cubicBezTo>
                  <a:cubicBezTo>
                    <a:pt x="1029076" y="781308"/>
                    <a:pt x="1017169" y="786240"/>
                    <a:pt x="1004754" y="786240"/>
                  </a:cubicBezTo>
                  <a:lnTo>
                    <a:pt x="46812" y="786240"/>
                  </a:lnTo>
                  <a:cubicBezTo>
                    <a:pt x="34397" y="786240"/>
                    <a:pt x="22490" y="781308"/>
                    <a:pt x="13711" y="772529"/>
                  </a:cubicBezTo>
                  <a:cubicBezTo>
                    <a:pt x="4932" y="763750"/>
                    <a:pt x="0" y="751843"/>
                    <a:pt x="0" y="739428"/>
                  </a:cubicBezTo>
                  <a:lnTo>
                    <a:pt x="0" y="46812"/>
                  </a:lnTo>
                  <a:cubicBezTo>
                    <a:pt x="0" y="34397"/>
                    <a:pt x="4932" y="22490"/>
                    <a:pt x="13711" y="13711"/>
                  </a:cubicBezTo>
                  <a:cubicBezTo>
                    <a:pt x="22490" y="4932"/>
                    <a:pt x="34397" y="0"/>
                    <a:pt x="46812" y="0"/>
                  </a:cubicBezTo>
                  <a:close/>
                </a:path>
              </a:pathLst>
            </a:custGeom>
            <a:solidFill>
              <a:srgbClr val="520331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171450"/>
              <a:ext cx="1051566" cy="957690"/>
            </a:xfrm>
            <a:prstGeom prst="rect">
              <a:avLst/>
            </a:prstGeom>
          </p:spPr>
          <p:txBody>
            <a:bodyPr anchor="ctr" rtlCol="false" tIns="74667" lIns="74667" bIns="74667" rIns="74667"/>
            <a:lstStyle/>
            <a:p>
              <a:pPr algn="ctr">
                <a:lnSpc>
                  <a:spcPts val="5397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051716" y="10857337"/>
            <a:ext cx="1828929" cy="3639661"/>
          </a:xfrm>
          <a:custGeom>
            <a:avLst/>
            <a:gdLst/>
            <a:ahLst/>
            <a:cxnLst/>
            <a:rect r="r" b="b" t="t" l="l"/>
            <a:pathLst>
              <a:path h="3639661" w="1828929">
                <a:moveTo>
                  <a:pt x="0" y="0"/>
                </a:moveTo>
                <a:lnTo>
                  <a:pt x="1828930" y="0"/>
                </a:lnTo>
                <a:lnTo>
                  <a:pt x="1828930" y="3639660"/>
                </a:lnTo>
                <a:lnTo>
                  <a:pt x="0" y="36396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9999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7777212" y="10856509"/>
            <a:ext cx="2775557" cy="3640074"/>
          </a:xfrm>
          <a:custGeom>
            <a:avLst/>
            <a:gdLst/>
            <a:ahLst/>
            <a:cxnLst/>
            <a:rect r="r" b="b" t="t" l="l"/>
            <a:pathLst>
              <a:path h="3640074" w="2775557">
                <a:moveTo>
                  <a:pt x="0" y="0"/>
                </a:moveTo>
                <a:lnTo>
                  <a:pt x="2775556" y="0"/>
                </a:lnTo>
                <a:lnTo>
                  <a:pt x="2775556" y="3640074"/>
                </a:lnTo>
                <a:lnTo>
                  <a:pt x="0" y="364007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20999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779998" y="15116536"/>
            <a:ext cx="13560003" cy="4821712"/>
            <a:chOff x="0" y="0"/>
            <a:chExt cx="2117060" cy="752791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117060" cy="752791"/>
            </a:xfrm>
            <a:custGeom>
              <a:avLst/>
              <a:gdLst/>
              <a:ahLst/>
              <a:cxnLst/>
              <a:rect r="r" b="b" t="t" l="l"/>
              <a:pathLst>
                <a:path h="752791" w="2117060">
                  <a:moveTo>
                    <a:pt x="22267" y="0"/>
                  </a:moveTo>
                  <a:lnTo>
                    <a:pt x="2094793" y="0"/>
                  </a:lnTo>
                  <a:cubicBezTo>
                    <a:pt x="2100699" y="0"/>
                    <a:pt x="2106362" y="2346"/>
                    <a:pt x="2110538" y="6522"/>
                  </a:cubicBezTo>
                  <a:cubicBezTo>
                    <a:pt x="2114714" y="10698"/>
                    <a:pt x="2117060" y="16361"/>
                    <a:pt x="2117060" y="22267"/>
                  </a:cubicBezTo>
                  <a:lnTo>
                    <a:pt x="2117060" y="730525"/>
                  </a:lnTo>
                  <a:cubicBezTo>
                    <a:pt x="2117060" y="742822"/>
                    <a:pt x="2107091" y="752791"/>
                    <a:pt x="2094793" y="752791"/>
                  </a:cubicBezTo>
                  <a:lnTo>
                    <a:pt x="22267" y="752791"/>
                  </a:lnTo>
                  <a:cubicBezTo>
                    <a:pt x="9969" y="752791"/>
                    <a:pt x="0" y="742822"/>
                    <a:pt x="0" y="730525"/>
                  </a:cubicBezTo>
                  <a:lnTo>
                    <a:pt x="0" y="22267"/>
                  </a:lnTo>
                  <a:cubicBezTo>
                    <a:pt x="0" y="9969"/>
                    <a:pt x="9969" y="0"/>
                    <a:pt x="22267" y="0"/>
                  </a:cubicBezTo>
                  <a:close/>
                </a:path>
              </a:pathLst>
            </a:custGeom>
            <a:solidFill>
              <a:srgbClr val="520331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171450"/>
              <a:ext cx="2117060" cy="924241"/>
            </a:xfrm>
            <a:prstGeom prst="rect">
              <a:avLst/>
            </a:prstGeom>
          </p:spPr>
          <p:txBody>
            <a:bodyPr anchor="ctr" rtlCol="false" tIns="74667" lIns="74667" bIns="74667" rIns="74667"/>
            <a:lstStyle/>
            <a:p>
              <a:pPr algn="ctr">
                <a:lnSpc>
                  <a:spcPts val="5397"/>
                </a:lnSpc>
              </a:pPr>
            </a:p>
          </p:txBody>
        </p:sp>
      </p:grpSp>
      <p:sp>
        <p:nvSpPr>
          <p:cNvPr name="Freeform 21" id="21"/>
          <p:cNvSpPr/>
          <p:nvPr/>
        </p:nvSpPr>
        <p:spPr>
          <a:xfrm flipH="false" flipV="false" rot="0">
            <a:off x="12228902" y="16946458"/>
            <a:ext cx="1877349" cy="2991791"/>
          </a:xfrm>
          <a:custGeom>
            <a:avLst/>
            <a:gdLst/>
            <a:ahLst/>
            <a:cxnLst/>
            <a:rect r="r" b="b" t="t" l="l"/>
            <a:pathLst>
              <a:path h="2991791" w="1877349">
                <a:moveTo>
                  <a:pt x="0" y="0"/>
                </a:moveTo>
                <a:lnTo>
                  <a:pt x="1877349" y="0"/>
                </a:lnTo>
                <a:lnTo>
                  <a:pt x="1877349" y="2991790"/>
                </a:lnTo>
                <a:lnTo>
                  <a:pt x="0" y="299179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19999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779998" y="16946458"/>
            <a:ext cx="4031303" cy="3063791"/>
          </a:xfrm>
          <a:custGeom>
            <a:avLst/>
            <a:gdLst/>
            <a:ahLst/>
            <a:cxnLst/>
            <a:rect r="r" b="b" t="t" l="l"/>
            <a:pathLst>
              <a:path h="3063791" w="4031303">
                <a:moveTo>
                  <a:pt x="0" y="0"/>
                </a:moveTo>
                <a:lnTo>
                  <a:pt x="4031304" y="0"/>
                </a:lnTo>
                <a:lnTo>
                  <a:pt x="4031304" y="3063790"/>
                </a:lnTo>
                <a:lnTo>
                  <a:pt x="0" y="306379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19999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1200917" y="1088002"/>
            <a:ext cx="12718167" cy="23285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14"/>
              </a:lnSpc>
            </a:pPr>
            <a:r>
              <a:rPr lang="en-US" sz="6224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5 CONSEILS POUR PRÉSERVER</a:t>
            </a:r>
          </a:p>
          <a:p>
            <a:pPr algn="ctr">
              <a:lnSpc>
                <a:spcPts val="8714"/>
              </a:lnSpc>
            </a:pPr>
            <a:r>
              <a:rPr lang="en-US" b="true" sz="6224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SA SANTÉ MENTALE AU TRAVAIL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13749" y="5211033"/>
            <a:ext cx="5982464" cy="26560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96"/>
              </a:lnSpc>
            </a:pPr>
            <a:r>
              <a:rPr lang="en-US" sz="4854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Communiquez</a:t>
            </a:r>
          </a:p>
          <a:p>
            <a:pPr algn="ctr">
              <a:lnSpc>
                <a:spcPts val="6796"/>
              </a:lnSpc>
            </a:pPr>
            <a:r>
              <a:rPr lang="en-US" sz="4854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avec vos collègues</a:t>
            </a:r>
          </a:p>
          <a:p>
            <a:pPr algn="ctr">
              <a:lnSpc>
                <a:spcPts val="6796"/>
              </a:lnSpc>
            </a:pPr>
            <a:r>
              <a:rPr lang="en-US" b="true" sz="4854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et votre hiérarchie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7890036" y="5210619"/>
            <a:ext cx="6449966" cy="2656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90"/>
              </a:lnSpc>
            </a:pPr>
            <a:r>
              <a:rPr lang="en-US" sz="4850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Apprenez</a:t>
            </a:r>
          </a:p>
          <a:p>
            <a:pPr algn="ctr">
              <a:lnSpc>
                <a:spcPts val="6790"/>
              </a:lnSpc>
            </a:pPr>
            <a:r>
              <a:rPr lang="en-US" sz="4850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à dire non</a:t>
            </a:r>
          </a:p>
          <a:p>
            <a:pPr algn="ctr">
              <a:lnSpc>
                <a:spcPts val="6790"/>
              </a:lnSpc>
            </a:pPr>
            <a:r>
              <a:rPr lang="en-US" b="true" sz="4850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et fixez vos limites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013749" y="10714872"/>
            <a:ext cx="5982464" cy="26560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96"/>
              </a:lnSpc>
            </a:pPr>
            <a:r>
              <a:rPr lang="en-US" sz="4854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Faites</a:t>
            </a:r>
          </a:p>
          <a:p>
            <a:pPr algn="ctr">
              <a:lnSpc>
                <a:spcPts val="6796"/>
              </a:lnSpc>
            </a:pPr>
            <a:r>
              <a:rPr lang="en-US" sz="4854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des pauses</a:t>
            </a:r>
          </a:p>
          <a:p>
            <a:pPr algn="ctr">
              <a:lnSpc>
                <a:spcPts val="6796"/>
              </a:lnSpc>
            </a:pPr>
            <a:r>
              <a:rPr lang="en-US" b="true" sz="4854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régulièrement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123787" y="10652907"/>
            <a:ext cx="5982464" cy="26560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96"/>
              </a:lnSpc>
            </a:pPr>
            <a:r>
              <a:rPr lang="en-US" sz="4854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Pratiquez</a:t>
            </a:r>
          </a:p>
          <a:p>
            <a:pPr algn="ctr">
              <a:lnSpc>
                <a:spcPts val="6796"/>
              </a:lnSpc>
            </a:pPr>
            <a:r>
              <a:rPr lang="en-US" b="true" sz="4854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une activité physique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2368683" y="16030913"/>
            <a:ext cx="10382633" cy="27738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96"/>
              </a:lnSpc>
            </a:pPr>
            <a:r>
              <a:rPr lang="en-US" sz="5069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Si vous en ressentez le besoin, demandez de l’aide.</a:t>
            </a:r>
          </a:p>
          <a:p>
            <a:pPr algn="ctr">
              <a:lnSpc>
                <a:spcPts val="7096"/>
              </a:lnSpc>
            </a:pPr>
            <a:r>
              <a:rPr lang="en-US" b="true" sz="5069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Votre bien-être compte !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2033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true" rot="0">
            <a:off x="2075770" y="6756663"/>
            <a:ext cx="1964788" cy="1350792"/>
          </a:xfrm>
          <a:custGeom>
            <a:avLst/>
            <a:gdLst/>
            <a:ahLst/>
            <a:cxnLst/>
            <a:rect r="r" b="b" t="t" l="l"/>
            <a:pathLst>
              <a:path h="1350792" w="1964788">
                <a:moveTo>
                  <a:pt x="1964788" y="1350791"/>
                </a:moveTo>
                <a:lnTo>
                  <a:pt x="0" y="1350791"/>
                </a:lnTo>
                <a:lnTo>
                  <a:pt x="0" y="0"/>
                </a:lnTo>
                <a:lnTo>
                  <a:pt x="1964788" y="0"/>
                </a:lnTo>
                <a:lnTo>
                  <a:pt x="1964788" y="1350791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075770" y="8850015"/>
            <a:ext cx="10896460" cy="6901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642"/>
              </a:lnSpc>
            </a:pPr>
            <a:r>
              <a:rPr lang="en-US" sz="8446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Votre </a:t>
            </a:r>
            <a:r>
              <a:rPr lang="en-US" sz="8446" b="true">
                <a:solidFill>
                  <a:srgbClr val="FF275A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santé mentale </a:t>
            </a:r>
            <a:r>
              <a:rPr lang="en-US" sz="8446">
                <a:solidFill>
                  <a:srgbClr val="FF275A"/>
                </a:solidFill>
                <a:latin typeface="Overpass"/>
                <a:ea typeface="Overpass"/>
                <a:cs typeface="Overpass"/>
                <a:sym typeface="Overpass"/>
              </a:rPr>
              <a:t>est le trésor le plus précieux que vous puissiez posséder. </a:t>
            </a:r>
            <a:r>
              <a:rPr lang="en-US" sz="8446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Cultivez-la avec soin.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244150" y="2171027"/>
            <a:ext cx="14127850" cy="20287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7625"/>
              </a:lnSpc>
            </a:pPr>
            <a:r>
              <a:rPr lang="en-US" sz="5526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10 OCTOBRE</a:t>
            </a:r>
          </a:p>
          <a:p>
            <a:pPr algn="just">
              <a:lnSpc>
                <a:spcPts val="7625"/>
              </a:lnSpc>
            </a:pPr>
            <a:r>
              <a:rPr lang="en-US" sz="5526" b="true">
                <a:solidFill>
                  <a:srgbClr val="FFFFFF"/>
                </a:solidFill>
                <a:latin typeface="Overpass Ultra-Bold"/>
                <a:ea typeface="Overpass Ultra-Bold"/>
                <a:cs typeface="Overpass Ultra-Bold"/>
                <a:sym typeface="Overpass Ultra-Bold"/>
              </a:rPr>
              <a:t>Journée mondiale de la santé mentale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956150" y="5587950"/>
            <a:ext cx="13135701" cy="13962898"/>
            <a:chOff x="0" y="0"/>
            <a:chExt cx="17514267" cy="18617197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17514267" cy="15952032"/>
              <a:chOff x="0" y="0"/>
              <a:chExt cx="797306" cy="726188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797306" cy="726188"/>
              </a:xfrm>
              <a:custGeom>
                <a:avLst/>
                <a:gdLst/>
                <a:ahLst/>
                <a:cxnLst/>
                <a:rect r="r" b="b" t="t" l="l"/>
                <a:pathLst>
                  <a:path h="726188" w="797306">
                    <a:moveTo>
                      <a:pt x="45972" y="0"/>
                    </a:moveTo>
                    <a:lnTo>
                      <a:pt x="751334" y="0"/>
                    </a:lnTo>
                    <a:cubicBezTo>
                      <a:pt x="776723" y="0"/>
                      <a:pt x="797306" y="20582"/>
                      <a:pt x="797306" y="45972"/>
                    </a:cubicBezTo>
                    <a:lnTo>
                      <a:pt x="797306" y="680216"/>
                    </a:lnTo>
                    <a:cubicBezTo>
                      <a:pt x="797306" y="705605"/>
                      <a:pt x="776723" y="726188"/>
                      <a:pt x="751334" y="726188"/>
                    </a:cubicBezTo>
                    <a:lnTo>
                      <a:pt x="45972" y="726188"/>
                    </a:lnTo>
                    <a:cubicBezTo>
                      <a:pt x="33779" y="726188"/>
                      <a:pt x="22086" y="721344"/>
                      <a:pt x="13465" y="712723"/>
                    </a:cubicBezTo>
                    <a:cubicBezTo>
                      <a:pt x="4843" y="704101"/>
                      <a:pt x="0" y="692408"/>
                      <a:pt x="0" y="680216"/>
                    </a:cubicBezTo>
                    <a:lnTo>
                      <a:pt x="0" y="45972"/>
                    </a:lnTo>
                    <a:cubicBezTo>
                      <a:pt x="0" y="33779"/>
                      <a:pt x="4843" y="22086"/>
                      <a:pt x="13465" y="13465"/>
                    </a:cubicBezTo>
                    <a:cubicBezTo>
                      <a:pt x="22086" y="4843"/>
                      <a:pt x="33779" y="0"/>
                      <a:pt x="45972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0" cap="rnd">
                <a:solidFill>
                  <a:srgbClr val="FF275A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171450"/>
                <a:ext cx="797306" cy="897638"/>
              </a:xfrm>
              <a:prstGeom prst="rect">
                <a:avLst/>
              </a:prstGeom>
            </p:spPr>
            <p:txBody>
              <a:bodyPr anchor="ctr" rtlCol="false" tIns="74667" lIns="74667" bIns="74667" rIns="74667"/>
              <a:lstStyle/>
              <a:p>
                <a:pPr algn="ctr">
                  <a:lnSpc>
                    <a:spcPts val="5397"/>
                  </a:lnSpc>
                </a:pP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13137100" y="15823202"/>
              <a:ext cx="2844145" cy="2793995"/>
              <a:chOff x="0" y="0"/>
              <a:chExt cx="723965" cy="7112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723965" cy="711200"/>
              </a:xfrm>
              <a:custGeom>
                <a:avLst/>
                <a:gdLst/>
                <a:ahLst/>
                <a:cxnLst/>
                <a:rect r="r" b="b" t="t" l="l"/>
                <a:pathLst>
                  <a:path h="711200" w="723965">
                    <a:moveTo>
                      <a:pt x="361983" y="711200"/>
                    </a:moveTo>
                    <a:lnTo>
                      <a:pt x="723965" y="0"/>
                    </a:lnTo>
                    <a:lnTo>
                      <a:pt x="0" y="0"/>
                    </a:lnTo>
                    <a:lnTo>
                      <a:pt x="361983" y="7112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95250" cap="sq">
                <a:solidFill>
                  <a:srgbClr val="FF275A"/>
                </a:solidFill>
                <a:prstDash val="solid"/>
                <a:miter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113120" y="69850"/>
                <a:ext cx="497726" cy="31115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869"/>
                  </a:lnSpc>
                </a:pP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13812030" y="15310484"/>
              <a:ext cx="985272" cy="1159510"/>
              <a:chOff x="0" y="0"/>
              <a:chExt cx="985272" cy="115951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39592" y="48260"/>
                <a:ext cx="906088" cy="1060450"/>
              </a:xfrm>
              <a:custGeom>
                <a:avLst/>
                <a:gdLst/>
                <a:ahLst/>
                <a:cxnLst/>
                <a:rect r="r" b="b" t="t" l="l"/>
                <a:pathLst>
                  <a:path h="1060450" w="906088">
                    <a:moveTo>
                      <a:pt x="381213" y="59690"/>
                    </a:moveTo>
                    <a:cubicBezTo>
                      <a:pt x="565598" y="233680"/>
                      <a:pt x="617633" y="300990"/>
                      <a:pt x="670799" y="369570"/>
                    </a:cubicBezTo>
                    <a:cubicBezTo>
                      <a:pt x="731884" y="448310"/>
                      <a:pt x="816723" y="554990"/>
                      <a:pt x="855184" y="627380"/>
                    </a:cubicBezTo>
                    <a:cubicBezTo>
                      <a:pt x="878939" y="671830"/>
                      <a:pt x="893645" y="704850"/>
                      <a:pt x="900432" y="746760"/>
                    </a:cubicBezTo>
                    <a:cubicBezTo>
                      <a:pt x="906088" y="787400"/>
                      <a:pt x="898169" y="840740"/>
                      <a:pt x="890251" y="875030"/>
                    </a:cubicBezTo>
                    <a:cubicBezTo>
                      <a:pt x="884595" y="899160"/>
                      <a:pt x="877808" y="913130"/>
                      <a:pt x="865365" y="933450"/>
                    </a:cubicBezTo>
                    <a:cubicBezTo>
                      <a:pt x="847266" y="962660"/>
                      <a:pt x="814461" y="1002030"/>
                      <a:pt x="781656" y="1023620"/>
                    </a:cubicBezTo>
                    <a:cubicBezTo>
                      <a:pt x="749983" y="1043940"/>
                      <a:pt x="708129" y="1057910"/>
                      <a:pt x="670799" y="1059180"/>
                    </a:cubicBezTo>
                    <a:cubicBezTo>
                      <a:pt x="633470" y="1060450"/>
                      <a:pt x="587091" y="1046480"/>
                      <a:pt x="558811" y="1032510"/>
                    </a:cubicBezTo>
                    <a:cubicBezTo>
                      <a:pt x="537318" y="1023620"/>
                      <a:pt x="531662" y="1016000"/>
                      <a:pt x="509038" y="998220"/>
                    </a:cubicBezTo>
                    <a:cubicBezTo>
                      <a:pt x="457003" y="953770"/>
                      <a:pt x="305423" y="816610"/>
                      <a:pt x="257913" y="755650"/>
                    </a:cubicBezTo>
                    <a:cubicBezTo>
                      <a:pt x="234157" y="726440"/>
                      <a:pt x="223977" y="708660"/>
                      <a:pt x="213796" y="681990"/>
                    </a:cubicBezTo>
                    <a:cubicBezTo>
                      <a:pt x="202484" y="655320"/>
                      <a:pt x="195697" y="624840"/>
                      <a:pt x="192303" y="596900"/>
                    </a:cubicBezTo>
                    <a:cubicBezTo>
                      <a:pt x="190041" y="567690"/>
                      <a:pt x="191172" y="535940"/>
                      <a:pt x="196828" y="508000"/>
                    </a:cubicBezTo>
                    <a:cubicBezTo>
                      <a:pt x="202484" y="478790"/>
                      <a:pt x="213796" y="450850"/>
                      <a:pt x="227370" y="425450"/>
                    </a:cubicBezTo>
                    <a:cubicBezTo>
                      <a:pt x="240945" y="400050"/>
                      <a:pt x="257913" y="377190"/>
                      <a:pt x="278274" y="358140"/>
                    </a:cubicBezTo>
                    <a:cubicBezTo>
                      <a:pt x="298636" y="339090"/>
                      <a:pt x="322391" y="322580"/>
                      <a:pt x="346146" y="312420"/>
                    </a:cubicBezTo>
                    <a:cubicBezTo>
                      <a:pt x="371032" y="302260"/>
                      <a:pt x="398181" y="295910"/>
                      <a:pt x="424198" y="293370"/>
                    </a:cubicBezTo>
                    <a:cubicBezTo>
                      <a:pt x="450216" y="292100"/>
                      <a:pt x="477365" y="295910"/>
                      <a:pt x="502251" y="303530"/>
                    </a:cubicBezTo>
                    <a:cubicBezTo>
                      <a:pt x="527137" y="312420"/>
                      <a:pt x="552023" y="325120"/>
                      <a:pt x="573516" y="341630"/>
                    </a:cubicBezTo>
                    <a:cubicBezTo>
                      <a:pt x="595009" y="358140"/>
                      <a:pt x="615370" y="379730"/>
                      <a:pt x="631207" y="402590"/>
                    </a:cubicBezTo>
                    <a:cubicBezTo>
                      <a:pt x="647044" y="426720"/>
                      <a:pt x="659487" y="453390"/>
                      <a:pt x="667405" y="481330"/>
                    </a:cubicBezTo>
                    <a:cubicBezTo>
                      <a:pt x="676455" y="509270"/>
                      <a:pt x="680980" y="539750"/>
                      <a:pt x="679849" y="568960"/>
                    </a:cubicBezTo>
                    <a:cubicBezTo>
                      <a:pt x="679849" y="598170"/>
                      <a:pt x="675324" y="629920"/>
                      <a:pt x="667405" y="656590"/>
                    </a:cubicBezTo>
                    <a:cubicBezTo>
                      <a:pt x="658356" y="684530"/>
                      <a:pt x="645913" y="712470"/>
                      <a:pt x="630076" y="735330"/>
                    </a:cubicBezTo>
                    <a:cubicBezTo>
                      <a:pt x="614239" y="758190"/>
                      <a:pt x="593878" y="779780"/>
                      <a:pt x="572385" y="796290"/>
                    </a:cubicBezTo>
                    <a:cubicBezTo>
                      <a:pt x="550892" y="812800"/>
                      <a:pt x="524875" y="825500"/>
                      <a:pt x="499988" y="833120"/>
                    </a:cubicBezTo>
                    <a:cubicBezTo>
                      <a:pt x="475102" y="840740"/>
                      <a:pt x="446822" y="843280"/>
                      <a:pt x="420805" y="842010"/>
                    </a:cubicBezTo>
                    <a:cubicBezTo>
                      <a:pt x="394787" y="840740"/>
                      <a:pt x="368770" y="833120"/>
                      <a:pt x="343883" y="822960"/>
                    </a:cubicBezTo>
                    <a:cubicBezTo>
                      <a:pt x="320128" y="811530"/>
                      <a:pt x="296373" y="795020"/>
                      <a:pt x="276012" y="775970"/>
                    </a:cubicBezTo>
                    <a:cubicBezTo>
                      <a:pt x="256781" y="756920"/>
                      <a:pt x="238682" y="734060"/>
                      <a:pt x="225108" y="708660"/>
                    </a:cubicBezTo>
                    <a:cubicBezTo>
                      <a:pt x="212665" y="683260"/>
                      <a:pt x="202484" y="654050"/>
                      <a:pt x="196828" y="626110"/>
                    </a:cubicBezTo>
                    <a:cubicBezTo>
                      <a:pt x="191172" y="596900"/>
                      <a:pt x="190041" y="566420"/>
                      <a:pt x="192303" y="537210"/>
                    </a:cubicBezTo>
                    <a:cubicBezTo>
                      <a:pt x="195697" y="508000"/>
                      <a:pt x="203615" y="477520"/>
                      <a:pt x="214927" y="452120"/>
                    </a:cubicBezTo>
                    <a:cubicBezTo>
                      <a:pt x="225108" y="425450"/>
                      <a:pt x="240945" y="398780"/>
                      <a:pt x="259044" y="378460"/>
                    </a:cubicBezTo>
                    <a:cubicBezTo>
                      <a:pt x="277143" y="356870"/>
                      <a:pt x="299767" y="337820"/>
                      <a:pt x="322391" y="325120"/>
                    </a:cubicBezTo>
                    <a:cubicBezTo>
                      <a:pt x="345015" y="311150"/>
                      <a:pt x="372163" y="300990"/>
                      <a:pt x="397050" y="297180"/>
                    </a:cubicBezTo>
                    <a:cubicBezTo>
                      <a:pt x="423067" y="292100"/>
                      <a:pt x="451347" y="292100"/>
                      <a:pt x="476233" y="297180"/>
                    </a:cubicBezTo>
                    <a:cubicBezTo>
                      <a:pt x="502251" y="302260"/>
                      <a:pt x="520350" y="306070"/>
                      <a:pt x="550892" y="326390"/>
                    </a:cubicBezTo>
                    <a:cubicBezTo>
                      <a:pt x="622158" y="372110"/>
                      <a:pt x="808805" y="563880"/>
                      <a:pt x="855184" y="627380"/>
                    </a:cubicBezTo>
                    <a:cubicBezTo>
                      <a:pt x="872152" y="651510"/>
                      <a:pt x="876677" y="664210"/>
                      <a:pt x="883464" y="683260"/>
                    </a:cubicBezTo>
                    <a:cubicBezTo>
                      <a:pt x="891382" y="703580"/>
                      <a:pt x="898169" y="721360"/>
                      <a:pt x="900432" y="746760"/>
                    </a:cubicBezTo>
                    <a:cubicBezTo>
                      <a:pt x="902694" y="781050"/>
                      <a:pt x="902694" y="835660"/>
                      <a:pt x="890251" y="875030"/>
                    </a:cubicBezTo>
                    <a:cubicBezTo>
                      <a:pt x="877808" y="914400"/>
                      <a:pt x="855184" y="955040"/>
                      <a:pt x="828035" y="984250"/>
                    </a:cubicBezTo>
                    <a:cubicBezTo>
                      <a:pt x="800887" y="1013460"/>
                      <a:pt x="757901" y="1036320"/>
                      <a:pt x="728490" y="1049020"/>
                    </a:cubicBezTo>
                    <a:cubicBezTo>
                      <a:pt x="706997" y="1056640"/>
                      <a:pt x="690029" y="1057910"/>
                      <a:pt x="670799" y="1059180"/>
                    </a:cubicBezTo>
                    <a:cubicBezTo>
                      <a:pt x="651569" y="1059180"/>
                      <a:pt x="634601" y="1060450"/>
                      <a:pt x="613108" y="1052830"/>
                    </a:cubicBezTo>
                    <a:cubicBezTo>
                      <a:pt x="582566" y="1043940"/>
                      <a:pt x="548630" y="1032510"/>
                      <a:pt x="509038" y="998220"/>
                    </a:cubicBezTo>
                    <a:cubicBezTo>
                      <a:pt x="430986" y="927100"/>
                      <a:pt x="307685" y="688340"/>
                      <a:pt x="219452" y="585470"/>
                    </a:cubicBezTo>
                    <a:cubicBezTo>
                      <a:pt x="159498" y="513080"/>
                      <a:pt x="85971" y="473710"/>
                      <a:pt x="49772" y="419100"/>
                    </a:cubicBezTo>
                    <a:cubicBezTo>
                      <a:pt x="24886" y="381000"/>
                      <a:pt x="12443" y="344170"/>
                      <a:pt x="5656" y="304800"/>
                    </a:cubicBezTo>
                    <a:cubicBezTo>
                      <a:pt x="0" y="264160"/>
                      <a:pt x="6787" y="213360"/>
                      <a:pt x="14705" y="180340"/>
                    </a:cubicBezTo>
                    <a:cubicBezTo>
                      <a:pt x="20361" y="157480"/>
                      <a:pt x="26017" y="143510"/>
                      <a:pt x="38461" y="123190"/>
                    </a:cubicBezTo>
                    <a:cubicBezTo>
                      <a:pt x="56560" y="95250"/>
                      <a:pt x="87102" y="57150"/>
                      <a:pt x="118775" y="36830"/>
                    </a:cubicBezTo>
                    <a:cubicBezTo>
                      <a:pt x="149318" y="16510"/>
                      <a:pt x="188910" y="3810"/>
                      <a:pt x="225108" y="2540"/>
                    </a:cubicBezTo>
                    <a:cubicBezTo>
                      <a:pt x="261306" y="0"/>
                      <a:pt x="305423" y="13970"/>
                      <a:pt x="333703" y="26670"/>
                    </a:cubicBezTo>
                    <a:cubicBezTo>
                      <a:pt x="354064" y="35560"/>
                      <a:pt x="381213" y="59690"/>
                      <a:pt x="381213" y="5969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4" id="14"/>
            <p:cNvGrpSpPr/>
            <p:nvPr/>
          </p:nvGrpSpPr>
          <p:grpSpPr>
            <a:xfrm rot="0">
              <a:off x="13657057" y="15262224"/>
              <a:ext cx="654962" cy="1122680"/>
              <a:chOff x="0" y="0"/>
              <a:chExt cx="654962" cy="1122680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35067" y="50800"/>
                <a:ext cx="576910" cy="1023620"/>
              </a:xfrm>
              <a:custGeom>
                <a:avLst/>
                <a:gdLst/>
                <a:ahLst/>
                <a:cxnLst/>
                <a:rect r="r" b="b" t="t" l="l"/>
                <a:pathLst>
                  <a:path h="1023620" w="576910">
                    <a:moveTo>
                      <a:pt x="463790" y="361950"/>
                    </a:moveTo>
                    <a:cubicBezTo>
                      <a:pt x="442298" y="457200"/>
                      <a:pt x="539581" y="582930"/>
                      <a:pt x="558811" y="655320"/>
                    </a:cubicBezTo>
                    <a:cubicBezTo>
                      <a:pt x="572385" y="706120"/>
                      <a:pt x="576910" y="750570"/>
                      <a:pt x="571254" y="793750"/>
                    </a:cubicBezTo>
                    <a:cubicBezTo>
                      <a:pt x="565598" y="835660"/>
                      <a:pt x="544105" y="882650"/>
                      <a:pt x="527137" y="911860"/>
                    </a:cubicBezTo>
                    <a:cubicBezTo>
                      <a:pt x="514694" y="933450"/>
                      <a:pt x="504513" y="944880"/>
                      <a:pt x="486414" y="958850"/>
                    </a:cubicBezTo>
                    <a:cubicBezTo>
                      <a:pt x="461528" y="979170"/>
                      <a:pt x="419674" y="1005840"/>
                      <a:pt x="383475" y="1014730"/>
                    </a:cubicBezTo>
                    <a:cubicBezTo>
                      <a:pt x="347277" y="1023620"/>
                      <a:pt x="304292" y="1021080"/>
                      <a:pt x="269225" y="1009650"/>
                    </a:cubicBezTo>
                    <a:cubicBezTo>
                      <a:pt x="233026" y="998220"/>
                      <a:pt x="196828" y="974090"/>
                      <a:pt x="169679" y="946150"/>
                    </a:cubicBezTo>
                    <a:cubicBezTo>
                      <a:pt x="142531" y="916940"/>
                      <a:pt x="128956" y="855980"/>
                      <a:pt x="107464" y="836930"/>
                    </a:cubicBezTo>
                    <a:cubicBezTo>
                      <a:pt x="95021" y="825500"/>
                      <a:pt x="79184" y="833120"/>
                      <a:pt x="67872" y="822960"/>
                    </a:cubicBezTo>
                    <a:cubicBezTo>
                      <a:pt x="50904" y="807720"/>
                      <a:pt x="36198" y="774700"/>
                      <a:pt x="27149" y="748030"/>
                    </a:cubicBezTo>
                    <a:cubicBezTo>
                      <a:pt x="16968" y="721360"/>
                      <a:pt x="11312" y="690880"/>
                      <a:pt x="10181" y="661670"/>
                    </a:cubicBezTo>
                    <a:cubicBezTo>
                      <a:pt x="7918" y="633730"/>
                      <a:pt x="11312" y="601980"/>
                      <a:pt x="18099" y="575310"/>
                    </a:cubicBezTo>
                    <a:cubicBezTo>
                      <a:pt x="24886" y="547370"/>
                      <a:pt x="36198" y="519430"/>
                      <a:pt x="49773" y="495300"/>
                    </a:cubicBezTo>
                    <a:cubicBezTo>
                      <a:pt x="64478" y="471170"/>
                      <a:pt x="83709" y="448310"/>
                      <a:pt x="104070" y="430530"/>
                    </a:cubicBezTo>
                    <a:cubicBezTo>
                      <a:pt x="124432" y="412750"/>
                      <a:pt x="148187" y="398780"/>
                      <a:pt x="173073" y="388620"/>
                    </a:cubicBezTo>
                    <a:cubicBezTo>
                      <a:pt x="196828" y="379730"/>
                      <a:pt x="223977" y="374650"/>
                      <a:pt x="249994" y="374650"/>
                    </a:cubicBezTo>
                    <a:cubicBezTo>
                      <a:pt x="276012" y="374650"/>
                      <a:pt x="303161" y="379730"/>
                      <a:pt x="326916" y="388620"/>
                    </a:cubicBezTo>
                    <a:cubicBezTo>
                      <a:pt x="351802" y="397510"/>
                      <a:pt x="375557" y="411480"/>
                      <a:pt x="395919" y="429260"/>
                    </a:cubicBezTo>
                    <a:cubicBezTo>
                      <a:pt x="417411" y="447040"/>
                      <a:pt x="435511" y="468630"/>
                      <a:pt x="450216" y="492760"/>
                    </a:cubicBezTo>
                    <a:cubicBezTo>
                      <a:pt x="464922" y="516890"/>
                      <a:pt x="476234" y="544830"/>
                      <a:pt x="484152" y="571500"/>
                    </a:cubicBezTo>
                    <a:cubicBezTo>
                      <a:pt x="490939" y="599440"/>
                      <a:pt x="493201" y="629920"/>
                      <a:pt x="492070" y="659130"/>
                    </a:cubicBezTo>
                    <a:cubicBezTo>
                      <a:pt x="490939" y="688340"/>
                      <a:pt x="485283" y="718820"/>
                      <a:pt x="476234" y="745490"/>
                    </a:cubicBezTo>
                    <a:cubicBezTo>
                      <a:pt x="467184" y="772160"/>
                      <a:pt x="452478" y="798830"/>
                      <a:pt x="435511" y="820420"/>
                    </a:cubicBezTo>
                    <a:cubicBezTo>
                      <a:pt x="419674" y="843280"/>
                      <a:pt x="398181" y="862330"/>
                      <a:pt x="376688" y="877570"/>
                    </a:cubicBezTo>
                    <a:cubicBezTo>
                      <a:pt x="355196" y="892810"/>
                      <a:pt x="329178" y="904240"/>
                      <a:pt x="304292" y="910590"/>
                    </a:cubicBezTo>
                    <a:cubicBezTo>
                      <a:pt x="279405" y="916940"/>
                      <a:pt x="251126" y="919480"/>
                      <a:pt x="226239" y="915670"/>
                    </a:cubicBezTo>
                    <a:cubicBezTo>
                      <a:pt x="200222" y="913130"/>
                      <a:pt x="174204" y="905510"/>
                      <a:pt x="150449" y="892810"/>
                    </a:cubicBezTo>
                    <a:cubicBezTo>
                      <a:pt x="126694" y="881380"/>
                      <a:pt x="104070" y="863600"/>
                      <a:pt x="85971" y="844550"/>
                    </a:cubicBezTo>
                    <a:cubicBezTo>
                      <a:pt x="66741" y="824230"/>
                      <a:pt x="49773" y="800100"/>
                      <a:pt x="38461" y="774700"/>
                    </a:cubicBezTo>
                    <a:cubicBezTo>
                      <a:pt x="26018" y="749300"/>
                      <a:pt x="16968" y="720090"/>
                      <a:pt x="12443" y="690880"/>
                    </a:cubicBezTo>
                    <a:cubicBezTo>
                      <a:pt x="7918" y="662940"/>
                      <a:pt x="7918" y="632460"/>
                      <a:pt x="12443" y="603250"/>
                    </a:cubicBezTo>
                    <a:cubicBezTo>
                      <a:pt x="15837" y="575310"/>
                      <a:pt x="24886" y="546100"/>
                      <a:pt x="37330" y="519430"/>
                    </a:cubicBezTo>
                    <a:cubicBezTo>
                      <a:pt x="48641" y="494030"/>
                      <a:pt x="65609" y="469900"/>
                      <a:pt x="83709" y="449580"/>
                    </a:cubicBezTo>
                    <a:cubicBezTo>
                      <a:pt x="102939" y="429260"/>
                      <a:pt x="125563" y="412750"/>
                      <a:pt x="148187" y="400050"/>
                    </a:cubicBezTo>
                    <a:cubicBezTo>
                      <a:pt x="171942" y="387350"/>
                      <a:pt x="197959" y="379730"/>
                      <a:pt x="223977" y="375920"/>
                    </a:cubicBezTo>
                    <a:cubicBezTo>
                      <a:pt x="248863" y="373380"/>
                      <a:pt x="277143" y="374650"/>
                      <a:pt x="302029" y="381000"/>
                    </a:cubicBezTo>
                    <a:cubicBezTo>
                      <a:pt x="326916" y="386080"/>
                      <a:pt x="352933" y="397510"/>
                      <a:pt x="374426" y="412750"/>
                    </a:cubicBezTo>
                    <a:cubicBezTo>
                      <a:pt x="397050" y="427990"/>
                      <a:pt x="412887" y="443230"/>
                      <a:pt x="434379" y="468630"/>
                    </a:cubicBezTo>
                    <a:cubicBezTo>
                      <a:pt x="470578" y="513080"/>
                      <a:pt x="541843" y="615950"/>
                      <a:pt x="562204" y="665480"/>
                    </a:cubicBezTo>
                    <a:cubicBezTo>
                      <a:pt x="572385" y="690880"/>
                      <a:pt x="573516" y="703580"/>
                      <a:pt x="573516" y="728980"/>
                    </a:cubicBezTo>
                    <a:cubicBezTo>
                      <a:pt x="574648" y="763270"/>
                      <a:pt x="570123" y="817880"/>
                      <a:pt x="555417" y="855980"/>
                    </a:cubicBezTo>
                    <a:cubicBezTo>
                      <a:pt x="540712" y="894080"/>
                      <a:pt x="515825" y="932180"/>
                      <a:pt x="486414" y="958850"/>
                    </a:cubicBezTo>
                    <a:cubicBezTo>
                      <a:pt x="458134" y="985520"/>
                      <a:pt x="414018" y="1005840"/>
                      <a:pt x="383476" y="1014730"/>
                    </a:cubicBezTo>
                    <a:cubicBezTo>
                      <a:pt x="361983" y="1021080"/>
                      <a:pt x="348408" y="1022350"/>
                      <a:pt x="325784" y="1019810"/>
                    </a:cubicBezTo>
                    <a:cubicBezTo>
                      <a:pt x="295242" y="1017270"/>
                      <a:pt x="247732" y="1005840"/>
                      <a:pt x="216058" y="984250"/>
                    </a:cubicBezTo>
                    <a:cubicBezTo>
                      <a:pt x="183254" y="963930"/>
                      <a:pt x="158367" y="938530"/>
                      <a:pt x="132350" y="895350"/>
                    </a:cubicBezTo>
                    <a:cubicBezTo>
                      <a:pt x="93889" y="830580"/>
                      <a:pt x="55429" y="712470"/>
                      <a:pt x="35067" y="608330"/>
                    </a:cubicBezTo>
                    <a:cubicBezTo>
                      <a:pt x="12443" y="495300"/>
                      <a:pt x="0" y="318770"/>
                      <a:pt x="10181" y="241300"/>
                    </a:cubicBezTo>
                    <a:cubicBezTo>
                      <a:pt x="14706" y="201930"/>
                      <a:pt x="28280" y="181610"/>
                      <a:pt x="38461" y="157480"/>
                    </a:cubicBezTo>
                    <a:cubicBezTo>
                      <a:pt x="47510" y="137160"/>
                      <a:pt x="52035" y="121920"/>
                      <a:pt x="66741" y="102870"/>
                    </a:cubicBezTo>
                    <a:cubicBezTo>
                      <a:pt x="85971" y="77470"/>
                      <a:pt x="119907" y="41910"/>
                      <a:pt x="152712" y="24130"/>
                    </a:cubicBezTo>
                    <a:cubicBezTo>
                      <a:pt x="184385" y="7620"/>
                      <a:pt x="230764" y="1270"/>
                      <a:pt x="261306" y="0"/>
                    </a:cubicBezTo>
                    <a:cubicBezTo>
                      <a:pt x="281668" y="0"/>
                      <a:pt x="295242" y="2540"/>
                      <a:pt x="315604" y="10160"/>
                    </a:cubicBezTo>
                    <a:cubicBezTo>
                      <a:pt x="343884" y="21590"/>
                      <a:pt x="389131" y="50800"/>
                      <a:pt x="411755" y="72390"/>
                    </a:cubicBezTo>
                    <a:cubicBezTo>
                      <a:pt x="427592" y="87630"/>
                      <a:pt x="436642" y="100330"/>
                      <a:pt x="446822" y="120650"/>
                    </a:cubicBezTo>
                    <a:cubicBezTo>
                      <a:pt x="461528" y="151130"/>
                      <a:pt x="478496" y="199390"/>
                      <a:pt x="481890" y="238760"/>
                    </a:cubicBezTo>
                    <a:cubicBezTo>
                      <a:pt x="484152" y="279400"/>
                      <a:pt x="463790" y="361950"/>
                      <a:pt x="463790" y="36195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6" id="16"/>
            <p:cNvGrpSpPr/>
            <p:nvPr/>
          </p:nvGrpSpPr>
          <p:grpSpPr>
            <a:xfrm rot="0">
              <a:off x="13351634" y="15213964"/>
              <a:ext cx="1053143" cy="1296670"/>
              <a:chOff x="0" y="0"/>
              <a:chExt cx="1053143" cy="129667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41854" y="49530"/>
                <a:ext cx="967173" cy="1196340"/>
              </a:xfrm>
              <a:custGeom>
                <a:avLst/>
                <a:gdLst/>
                <a:ahLst/>
                <a:cxnLst/>
                <a:rect r="r" b="b" t="t" l="l"/>
                <a:pathLst>
                  <a:path h="1196340" w="967173">
                    <a:moveTo>
                      <a:pt x="428724" y="119380"/>
                    </a:moveTo>
                    <a:cubicBezTo>
                      <a:pt x="721703" y="557530"/>
                      <a:pt x="794100" y="607060"/>
                      <a:pt x="845004" y="673100"/>
                    </a:cubicBezTo>
                    <a:cubicBezTo>
                      <a:pt x="890252" y="730250"/>
                      <a:pt x="938893" y="795020"/>
                      <a:pt x="955861" y="844550"/>
                    </a:cubicBezTo>
                    <a:cubicBezTo>
                      <a:pt x="967173" y="877570"/>
                      <a:pt x="967173" y="904240"/>
                      <a:pt x="966042" y="933450"/>
                    </a:cubicBezTo>
                    <a:cubicBezTo>
                      <a:pt x="964910" y="962660"/>
                      <a:pt x="959254" y="993140"/>
                      <a:pt x="949074" y="1019810"/>
                    </a:cubicBezTo>
                    <a:cubicBezTo>
                      <a:pt x="940024" y="1047750"/>
                      <a:pt x="926450" y="1074420"/>
                      <a:pt x="909482" y="1096010"/>
                    </a:cubicBezTo>
                    <a:cubicBezTo>
                      <a:pt x="892514" y="1118870"/>
                      <a:pt x="872152" y="1139190"/>
                      <a:pt x="849528" y="1154430"/>
                    </a:cubicBezTo>
                    <a:cubicBezTo>
                      <a:pt x="828036" y="1169670"/>
                      <a:pt x="802018" y="1181100"/>
                      <a:pt x="776001" y="1187450"/>
                    </a:cubicBezTo>
                    <a:cubicBezTo>
                      <a:pt x="751114" y="1195070"/>
                      <a:pt x="723966" y="1196340"/>
                      <a:pt x="697948" y="1193800"/>
                    </a:cubicBezTo>
                    <a:cubicBezTo>
                      <a:pt x="671931" y="1191260"/>
                      <a:pt x="644782" y="1182370"/>
                      <a:pt x="621027" y="1170940"/>
                    </a:cubicBezTo>
                    <a:cubicBezTo>
                      <a:pt x="597272" y="1158240"/>
                      <a:pt x="574648" y="1141730"/>
                      <a:pt x="555417" y="1121410"/>
                    </a:cubicBezTo>
                    <a:cubicBezTo>
                      <a:pt x="536187" y="1102360"/>
                      <a:pt x="519219" y="1076960"/>
                      <a:pt x="506776" y="1051560"/>
                    </a:cubicBezTo>
                    <a:cubicBezTo>
                      <a:pt x="494333" y="1026160"/>
                      <a:pt x="485283" y="996950"/>
                      <a:pt x="480759" y="967740"/>
                    </a:cubicBezTo>
                    <a:cubicBezTo>
                      <a:pt x="476234" y="938530"/>
                      <a:pt x="476234" y="908050"/>
                      <a:pt x="480759" y="878840"/>
                    </a:cubicBezTo>
                    <a:cubicBezTo>
                      <a:pt x="484152" y="850900"/>
                      <a:pt x="493202" y="820420"/>
                      <a:pt x="504514" y="795020"/>
                    </a:cubicBezTo>
                    <a:cubicBezTo>
                      <a:pt x="516957" y="768350"/>
                      <a:pt x="533925" y="744220"/>
                      <a:pt x="552024" y="723900"/>
                    </a:cubicBezTo>
                    <a:cubicBezTo>
                      <a:pt x="571254" y="703580"/>
                      <a:pt x="593878" y="685800"/>
                      <a:pt x="617633" y="673100"/>
                    </a:cubicBezTo>
                    <a:cubicBezTo>
                      <a:pt x="640257" y="660400"/>
                      <a:pt x="667406" y="652780"/>
                      <a:pt x="693423" y="648970"/>
                    </a:cubicBezTo>
                    <a:cubicBezTo>
                      <a:pt x="719441" y="645160"/>
                      <a:pt x="746590" y="646430"/>
                      <a:pt x="771476" y="652780"/>
                    </a:cubicBezTo>
                    <a:cubicBezTo>
                      <a:pt x="797493" y="659130"/>
                      <a:pt x="823511" y="670560"/>
                      <a:pt x="846135" y="684530"/>
                    </a:cubicBezTo>
                    <a:cubicBezTo>
                      <a:pt x="867628" y="699770"/>
                      <a:pt x="889120" y="720090"/>
                      <a:pt x="906088" y="741680"/>
                    </a:cubicBezTo>
                    <a:cubicBezTo>
                      <a:pt x="923056" y="763270"/>
                      <a:pt x="937762" y="789940"/>
                      <a:pt x="947942" y="816610"/>
                    </a:cubicBezTo>
                    <a:cubicBezTo>
                      <a:pt x="958123" y="844550"/>
                      <a:pt x="963779" y="875030"/>
                      <a:pt x="964910" y="902970"/>
                    </a:cubicBezTo>
                    <a:cubicBezTo>
                      <a:pt x="967173" y="932180"/>
                      <a:pt x="964910" y="963930"/>
                      <a:pt x="958123" y="991870"/>
                    </a:cubicBezTo>
                    <a:cubicBezTo>
                      <a:pt x="951336" y="1019810"/>
                      <a:pt x="940024" y="1047750"/>
                      <a:pt x="925319" y="1073150"/>
                    </a:cubicBezTo>
                    <a:cubicBezTo>
                      <a:pt x="910613" y="1097280"/>
                      <a:pt x="891383" y="1120140"/>
                      <a:pt x="871021" y="1137920"/>
                    </a:cubicBezTo>
                    <a:cubicBezTo>
                      <a:pt x="850660" y="1155700"/>
                      <a:pt x="826905" y="1170940"/>
                      <a:pt x="802018" y="1179830"/>
                    </a:cubicBezTo>
                    <a:cubicBezTo>
                      <a:pt x="777132" y="1189990"/>
                      <a:pt x="749983" y="1195070"/>
                      <a:pt x="723966" y="1195070"/>
                    </a:cubicBezTo>
                    <a:cubicBezTo>
                      <a:pt x="697948" y="1195070"/>
                      <a:pt x="670799" y="1189990"/>
                      <a:pt x="645913" y="1181100"/>
                    </a:cubicBezTo>
                    <a:cubicBezTo>
                      <a:pt x="621027" y="1172210"/>
                      <a:pt x="596140" y="1158240"/>
                      <a:pt x="575779" y="1140460"/>
                    </a:cubicBezTo>
                    <a:cubicBezTo>
                      <a:pt x="555417" y="1122680"/>
                      <a:pt x="536187" y="1101090"/>
                      <a:pt x="521482" y="1076960"/>
                    </a:cubicBezTo>
                    <a:cubicBezTo>
                      <a:pt x="505645" y="1052830"/>
                      <a:pt x="489808" y="995680"/>
                      <a:pt x="487546" y="996950"/>
                    </a:cubicBezTo>
                    <a:cubicBezTo>
                      <a:pt x="486414" y="996950"/>
                      <a:pt x="492070" y="1012190"/>
                      <a:pt x="489808" y="1013460"/>
                    </a:cubicBezTo>
                    <a:cubicBezTo>
                      <a:pt x="479627" y="1019810"/>
                      <a:pt x="350671" y="883920"/>
                      <a:pt x="291849" y="807720"/>
                    </a:cubicBezTo>
                    <a:cubicBezTo>
                      <a:pt x="230764" y="732790"/>
                      <a:pt x="175336" y="633730"/>
                      <a:pt x="130088" y="560070"/>
                    </a:cubicBezTo>
                    <a:cubicBezTo>
                      <a:pt x="95021" y="501650"/>
                      <a:pt x="61085" y="452120"/>
                      <a:pt x="39592" y="401320"/>
                    </a:cubicBezTo>
                    <a:cubicBezTo>
                      <a:pt x="22624" y="360680"/>
                      <a:pt x="6787" y="323850"/>
                      <a:pt x="3394" y="284480"/>
                    </a:cubicBezTo>
                    <a:cubicBezTo>
                      <a:pt x="0" y="243840"/>
                      <a:pt x="10181" y="193040"/>
                      <a:pt x="20362" y="161290"/>
                    </a:cubicBezTo>
                    <a:cubicBezTo>
                      <a:pt x="27149" y="138430"/>
                      <a:pt x="33936" y="125730"/>
                      <a:pt x="47510" y="106680"/>
                    </a:cubicBezTo>
                    <a:cubicBezTo>
                      <a:pt x="66741" y="81280"/>
                      <a:pt x="100677" y="44450"/>
                      <a:pt x="132350" y="26670"/>
                    </a:cubicBezTo>
                    <a:cubicBezTo>
                      <a:pt x="165155" y="10160"/>
                      <a:pt x="204747" y="0"/>
                      <a:pt x="240945" y="1270"/>
                    </a:cubicBezTo>
                    <a:cubicBezTo>
                      <a:pt x="277143" y="2540"/>
                      <a:pt x="316735" y="15240"/>
                      <a:pt x="347277" y="34290"/>
                    </a:cubicBezTo>
                    <a:cubicBezTo>
                      <a:pt x="378951" y="54610"/>
                      <a:pt x="428723" y="119380"/>
                      <a:pt x="428723" y="11938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8" id="18"/>
            <p:cNvGrpSpPr/>
            <p:nvPr/>
          </p:nvGrpSpPr>
          <p:grpSpPr>
            <a:xfrm rot="0">
              <a:off x="13853885" y="15333344"/>
              <a:ext cx="1837062" cy="695960"/>
              <a:chOff x="0" y="0"/>
              <a:chExt cx="1837062" cy="69596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41854" y="44450"/>
                <a:ext cx="1751091" cy="608330"/>
              </a:xfrm>
              <a:custGeom>
                <a:avLst/>
                <a:gdLst/>
                <a:ahLst/>
                <a:cxnLst/>
                <a:rect r="r" b="b" t="t" l="l"/>
                <a:pathLst>
                  <a:path h="608330" w="1751091">
                    <a:moveTo>
                      <a:pt x="234158" y="78740"/>
                    </a:moveTo>
                    <a:cubicBezTo>
                      <a:pt x="553155" y="74930"/>
                      <a:pt x="647044" y="53340"/>
                      <a:pt x="774870" y="43180"/>
                    </a:cubicBezTo>
                    <a:cubicBezTo>
                      <a:pt x="969435" y="27940"/>
                      <a:pt x="1386846" y="0"/>
                      <a:pt x="1506753" y="6350"/>
                    </a:cubicBezTo>
                    <a:cubicBezTo>
                      <a:pt x="1545214" y="8890"/>
                      <a:pt x="1558788" y="10160"/>
                      <a:pt x="1582543" y="19050"/>
                    </a:cubicBezTo>
                    <a:cubicBezTo>
                      <a:pt x="1607430" y="27940"/>
                      <a:pt x="1631185" y="41910"/>
                      <a:pt x="1651546" y="58420"/>
                    </a:cubicBezTo>
                    <a:cubicBezTo>
                      <a:pt x="1671908" y="76200"/>
                      <a:pt x="1691138" y="97790"/>
                      <a:pt x="1705844" y="120650"/>
                    </a:cubicBezTo>
                    <a:cubicBezTo>
                      <a:pt x="1720549" y="144780"/>
                      <a:pt x="1732993" y="171450"/>
                      <a:pt x="1739780" y="199390"/>
                    </a:cubicBezTo>
                    <a:cubicBezTo>
                      <a:pt x="1746567" y="226060"/>
                      <a:pt x="1749960" y="256540"/>
                      <a:pt x="1749960" y="285750"/>
                    </a:cubicBezTo>
                    <a:cubicBezTo>
                      <a:pt x="1748829" y="313690"/>
                      <a:pt x="1743173" y="344170"/>
                      <a:pt x="1734124" y="370840"/>
                    </a:cubicBezTo>
                    <a:cubicBezTo>
                      <a:pt x="1725074" y="397510"/>
                      <a:pt x="1711500" y="422910"/>
                      <a:pt x="1695663" y="445770"/>
                    </a:cubicBezTo>
                    <a:cubicBezTo>
                      <a:pt x="1678695" y="467360"/>
                      <a:pt x="1658334" y="487680"/>
                      <a:pt x="1636841" y="502920"/>
                    </a:cubicBezTo>
                    <a:cubicBezTo>
                      <a:pt x="1615348" y="518160"/>
                      <a:pt x="1590462" y="529590"/>
                      <a:pt x="1565575" y="535940"/>
                    </a:cubicBezTo>
                    <a:cubicBezTo>
                      <a:pt x="1540689" y="543560"/>
                      <a:pt x="1513540" y="544830"/>
                      <a:pt x="1488654" y="542290"/>
                    </a:cubicBezTo>
                    <a:cubicBezTo>
                      <a:pt x="1463768" y="539750"/>
                      <a:pt x="1436619" y="532130"/>
                      <a:pt x="1413995" y="520700"/>
                    </a:cubicBezTo>
                    <a:cubicBezTo>
                      <a:pt x="1390240" y="509270"/>
                      <a:pt x="1367616" y="492760"/>
                      <a:pt x="1349517" y="473710"/>
                    </a:cubicBezTo>
                    <a:cubicBezTo>
                      <a:pt x="1330287" y="453390"/>
                      <a:pt x="1313319" y="430530"/>
                      <a:pt x="1300876" y="405130"/>
                    </a:cubicBezTo>
                    <a:cubicBezTo>
                      <a:pt x="1288432" y="379730"/>
                      <a:pt x="1279383" y="351790"/>
                      <a:pt x="1274858" y="322580"/>
                    </a:cubicBezTo>
                    <a:cubicBezTo>
                      <a:pt x="1270333" y="294640"/>
                      <a:pt x="1270333" y="264160"/>
                      <a:pt x="1273727" y="236220"/>
                    </a:cubicBezTo>
                    <a:cubicBezTo>
                      <a:pt x="1277121" y="208280"/>
                      <a:pt x="1286170" y="179070"/>
                      <a:pt x="1297482" y="153670"/>
                    </a:cubicBezTo>
                    <a:cubicBezTo>
                      <a:pt x="1308794" y="128270"/>
                      <a:pt x="1324631" y="102870"/>
                      <a:pt x="1342730" y="83820"/>
                    </a:cubicBezTo>
                    <a:cubicBezTo>
                      <a:pt x="1360829" y="63500"/>
                      <a:pt x="1383453" y="45720"/>
                      <a:pt x="1406077" y="33020"/>
                    </a:cubicBezTo>
                    <a:cubicBezTo>
                      <a:pt x="1429832" y="21590"/>
                      <a:pt x="1455849" y="12700"/>
                      <a:pt x="1480736" y="8890"/>
                    </a:cubicBezTo>
                    <a:cubicBezTo>
                      <a:pt x="1505622" y="5080"/>
                      <a:pt x="1532771" y="6350"/>
                      <a:pt x="1557657" y="12700"/>
                    </a:cubicBezTo>
                    <a:cubicBezTo>
                      <a:pt x="1582543" y="17780"/>
                      <a:pt x="1608561" y="29210"/>
                      <a:pt x="1630054" y="43180"/>
                    </a:cubicBezTo>
                    <a:cubicBezTo>
                      <a:pt x="1652678" y="57150"/>
                      <a:pt x="1673039" y="76200"/>
                      <a:pt x="1690007" y="97790"/>
                    </a:cubicBezTo>
                    <a:cubicBezTo>
                      <a:pt x="1706975" y="119380"/>
                      <a:pt x="1721680" y="144780"/>
                      <a:pt x="1730730" y="171450"/>
                    </a:cubicBezTo>
                    <a:cubicBezTo>
                      <a:pt x="1740911" y="198120"/>
                      <a:pt x="1747698" y="227330"/>
                      <a:pt x="1748829" y="256540"/>
                    </a:cubicBezTo>
                    <a:cubicBezTo>
                      <a:pt x="1751092" y="284480"/>
                      <a:pt x="1748829" y="314960"/>
                      <a:pt x="1742042" y="342900"/>
                    </a:cubicBezTo>
                    <a:cubicBezTo>
                      <a:pt x="1735255" y="370840"/>
                      <a:pt x="1725074" y="398780"/>
                      <a:pt x="1710369" y="421640"/>
                    </a:cubicBezTo>
                    <a:cubicBezTo>
                      <a:pt x="1696794" y="445770"/>
                      <a:pt x="1678695" y="468630"/>
                      <a:pt x="1658334" y="486410"/>
                    </a:cubicBezTo>
                    <a:cubicBezTo>
                      <a:pt x="1637972" y="504190"/>
                      <a:pt x="1614217" y="518160"/>
                      <a:pt x="1590462" y="528320"/>
                    </a:cubicBezTo>
                    <a:cubicBezTo>
                      <a:pt x="1566707" y="537210"/>
                      <a:pt x="1553132" y="539750"/>
                      <a:pt x="1514672" y="543560"/>
                    </a:cubicBezTo>
                    <a:cubicBezTo>
                      <a:pt x="1399290" y="557530"/>
                      <a:pt x="1011289" y="552450"/>
                      <a:pt x="816724" y="565150"/>
                    </a:cubicBezTo>
                    <a:cubicBezTo>
                      <a:pt x="677587" y="574040"/>
                      <a:pt x="562205" y="594360"/>
                      <a:pt x="457003" y="599440"/>
                    </a:cubicBezTo>
                    <a:cubicBezTo>
                      <a:pt x="373295" y="603250"/>
                      <a:pt x="294111" y="608330"/>
                      <a:pt x="234158" y="600710"/>
                    </a:cubicBezTo>
                    <a:cubicBezTo>
                      <a:pt x="191172" y="594360"/>
                      <a:pt x="158368" y="589280"/>
                      <a:pt x="125563" y="570230"/>
                    </a:cubicBezTo>
                    <a:cubicBezTo>
                      <a:pt x="93889" y="551180"/>
                      <a:pt x="63347" y="520700"/>
                      <a:pt x="42986" y="487680"/>
                    </a:cubicBezTo>
                    <a:cubicBezTo>
                      <a:pt x="22624" y="454660"/>
                      <a:pt x="9050" y="403860"/>
                      <a:pt x="3394" y="370840"/>
                    </a:cubicBezTo>
                    <a:cubicBezTo>
                      <a:pt x="0" y="347980"/>
                      <a:pt x="0" y="331470"/>
                      <a:pt x="3394" y="308610"/>
                    </a:cubicBezTo>
                    <a:cubicBezTo>
                      <a:pt x="9050" y="274320"/>
                      <a:pt x="27149" y="220980"/>
                      <a:pt x="42986" y="191770"/>
                    </a:cubicBezTo>
                    <a:cubicBezTo>
                      <a:pt x="54298" y="171450"/>
                      <a:pt x="63347" y="160020"/>
                      <a:pt x="80315" y="144780"/>
                    </a:cubicBezTo>
                    <a:cubicBezTo>
                      <a:pt x="104070" y="123190"/>
                      <a:pt x="149318" y="96520"/>
                      <a:pt x="178729" y="86360"/>
                    </a:cubicBezTo>
                    <a:cubicBezTo>
                      <a:pt x="199091" y="80010"/>
                      <a:pt x="234158" y="78740"/>
                      <a:pt x="234158" y="7874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14149127" y="15681324"/>
              <a:ext cx="1211511" cy="759460"/>
              <a:chOff x="0" y="0"/>
              <a:chExt cx="1211511" cy="75946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1854" y="49530"/>
                <a:ext cx="1125540" cy="666750"/>
              </a:xfrm>
              <a:custGeom>
                <a:avLst/>
                <a:gdLst/>
                <a:ahLst/>
                <a:cxnLst/>
                <a:rect r="r" b="b" t="t" l="l"/>
                <a:pathLst>
                  <a:path h="666750" w="1125540">
                    <a:moveTo>
                      <a:pt x="180992" y="157480"/>
                    </a:moveTo>
                    <a:cubicBezTo>
                      <a:pt x="918531" y="0"/>
                      <a:pt x="932106" y="3810"/>
                      <a:pt x="955861" y="11430"/>
                    </a:cubicBezTo>
                    <a:cubicBezTo>
                      <a:pt x="979616" y="20320"/>
                      <a:pt x="1003371" y="33020"/>
                      <a:pt x="1023733" y="48260"/>
                    </a:cubicBezTo>
                    <a:cubicBezTo>
                      <a:pt x="1044094" y="64770"/>
                      <a:pt x="1063325" y="85090"/>
                      <a:pt x="1078030" y="107950"/>
                    </a:cubicBezTo>
                    <a:cubicBezTo>
                      <a:pt x="1092736" y="129540"/>
                      <a:pt x="1105179" y="156210"/>
                      <a:pt x="1113097" y="182880"/>
                    </a:cubicBezTo>
                    <a:cubicBezTo>
                      <a:pt x="1119884" y="209550"/>
                      <a:pt x="1124409" y="238760"/>
                      <a:pt x="1123278" y="266700"/>
                    </a:cubicBezTo>
                    <a:cubicBezTo>
                      <a:pt x="1123278" y="294640"/>
                      <a:pt x="1118753" y="323850"/>
                      <a:pt x="1110835" y="350520"/>
                    </a:cubicBezTo>
                    <a:cubicBezTo>
                      <a:pt x="1101785" y="375920"/>
                      <a:pt x="1089342" y="402590"/>
                      <a:pt x="1074636" y="424180"/>
                    </a:cubicBezTo>
                    <a:cubicBezTo>
                      <a:pt x="1058800" y="445770"/>
                      <a:pt x="1039569" y="466090"/>
                      <a:pt x="1019208" y="481330"/>
                    </a:cubicBezTo>
                    <a:cubicBezTo>
                      <a:pt x="997715" y="496570"/>
                      <a:pt x="973960" y="509270"/>
                      <a:pt x="950205" y="515620"/>
                    </a:cubicBezTo>
                    <a:cubicBezTo>
                      <a:pt x="926450" y="523240"/>
                      <a:pt x="899301" y="525780"/>
                      <a:pt x="874415" y="524510"/>
                    </a:cubicBezTo>
                    <a:cubicBezTo>
                      <a:pt x="850660" y="521970"/>
                      <a:pt x="824642" y="515620"/>
                      <a:pt x="802018" y="504190"/>
                    </a:cubicBezTo>
                    <a:cubicBezTo>
                      <a:pt x="778263" y="494030"/>
                      <a:pt x="755639" y="478790"/>
                      <a:pt x="737540" y="459740"/>
                    </a:cubicBezTo>
                    <a:cubicBezTo>
                      <a:pt x="718310" y="441960"/>
                      <a:pt x="701342" y="419100"/>
                      <a:pt x="688899" y="394970"/>
                    </a:cubicBezTo>
                    <a:cubicBezTo>
                      <a:pt x="676455" y="370840"/>
                      <a:pt x="667406" y="342900"/>
                      <a:pt x="662881" y="316230"/>
                    </a:cubicBezTo>
                    <a:cubicBezTo>
                      <a:pt x="657225" y="288290"/>
                      <a:pt x="656094" y="259080"/>
                      <a:pt x="659487" y="231140"/>
                    </a:cubicBezTo>
                    <a:cubicBezTo>
                      <a:pt x="662881" y="203200"/>
                      <a:pt x="669668" y="175260"/>
                      <a:pt x="680980" y="149860"/>
                    </a:cubicBezTo>
                    <a:cubicBezTo>
                      <a:pt x="691161" y="124460"/>
                      <a:pt x="706998" y="100330"/>
                      <a:pt x="723966" y="80010"/>
                    </a:cubicBezTo>
                    <a:cubicBezTo>
                      <a:pt x="740934" y="60960"/>
                      <a:pt x="762426" y="43180"/>
                      <a:pt x="783919" y="30480"/>
                    </a:cubicBezTo>
                    <a:cubicBezTo>
                      <a:pt x="806543" y="17780"/>
                      <a:pt x="831429" y="8890"/>
                      <a:pt x="856316" y="3810"/>
                    </a:cubicBezTo>
                    <a:cubicBezTo>
                      <a:pt x="881202" y="0"/>
                      <a:pt x="907219" y="0"/>
                      <a:pt x="932106" y="5080"/>
                    </a:cubicBezTo>
                    <a:cubicBezTo>
                      <a:pt x="955861" y="10160"/>
                      <a:pt x="980747" y="20320"/>
                      <a:pt x="1002240" y="33020"/>
                    </a:cubicBezTo>
                    <a:cubicBezTo>
                      <a:pt x="1024864" y="46990"/>
                      <a:pt x="1045225" y="64770"/>
                      <a:pt x="1062193" y="86360"/>
                    </a:cubicBezTo>
                    <a:cubicBezTo>
                      <a:pt x="1079161" y="106680"/>
                      <a:pt x="1093867" y="130810"/>
                      <a:pt x="1104048" y="156210"/>
                    </a:cubicBezTo>
                    <a:cubicBezTo>
                      <a:pt x="1114228" y="181610"/>
                      <a:pt x="1121016" y="210820"/>
                      <a:pt x="1123278" y="238760"/>
                    </a:cubicBezTo>
                    <a:cubicBezTo>
                      <a:pt x="1125540" y="266700"/>
                      <a:pt x="1123278" y="295910"/>
                      <a:pt x="1117622" y="322580"/>
                    </a:cubicBezTo>
                    <a:cubicBezTo>
                      <a:pt x="1111966" y="350520"/>
                      <a:pt x="1101785" y="377190"/>
                      <a:pt x="1088211" y="401320"/>
                    </a:cubicBezTo>
                    <a:cubicBezTo>
                      <a:pt x="1075768" y="424180"/>
                      <a:pt x="1058800" y="447040"/>
                      <a:pt x="1039569" y="464820"/>
                    </a:cubicBezTo>
                    <a:cubicBezTo>
                      <a:pt x="1020339" y="482600"/>
                      <a:pt x="1006765" y="494030"/>
                      <a:pt x="973960" y="508000"/>
                    </a:cubicBezTo>
                    <a:cubicBezTo>
                      <a:pt x="893645" y="539750"/>
                      <a:pt x="662881" y="563880"/>
                      <a:pt x="536187" y="591820"/>
                    </a:cubicBezTo>
                    <a:cubicBezTo>
                      <a:pt x="440035" y="614680"/>
                      <a:pt x="349540" y="651510"/>
                      <a:pt x="281668" y="659130"/>
                    </a:cubicBezTo>
                    <a:cubicBezTo>
                      <a:pt x="237551" y="664210"/>
                      <a:pt x="205878" y="666750"/>
                      <a:pt x="171942" y="656590"/>
                    </a:cubicBezTo>
                    <a:cubicBezTo>
                      <a:pt x="138006" y="646430"/>
                      <a:pt x="98414" y="618490"/>
                      <a:pt x="75790" y="596900"/>
                    </a:cubicBezTo>
                    <a:cubicBezTo>
                      <a:pt x="58822" y="581660"/>
                      <a:pt x="50904" y="570230"/>
                      <a:pt x="39592" y="549910"/>
                    </a:cubicBezTo>
                    <a:cubicBezTo>
                      <a:pt x="24887" y="520700"/>
                      <a:pt x="7919" y="467360"/>
                      <a:pt x="3394" y="434340"/>
                    </a:cubicBezTo>
                    <a:cubicBezTo>
                      <a:pt x="0" y="410210"/>
                      <a:pt x="0" y="394970"/>
                      <a:pt x="4525" y="372110"/>
                    </a:cubicBezTo>
                    <a:cubicBezTo>
                      <a:pt x="10181" y="339090"/>
                      <a:pt x="23755" y="289560"/>
                      <a:pt x="45248" y="257810"/>
                    </a:cubicBezTo>
                    <a:cubicBezTo>
                      <a:pt x="65610" y="224790"/>
                      <a:pt x="102939" y="194310"/>
                      <a:pt x="128957" y="177800"/>
                    </a:cubicBezTo>
                    <a:cubicBezTo>
                      <a:pt x="147056" y="166370"/>
                      <a:pt x="180992" y="157480"/>
                      <a:pt x="180992" y="15748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15154760" y="15282544"/>
              <a:ext cx="668537" cy="895350"/>
              <a:chOff x="0" y="0"/>
              <a:chExt cx="668537" cy="89535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39592" y="46990"/>
                <a:ext cx="584828" cy="798830"/>
              </a:xfrm>
              <a:custGeom>
                <a:avLst/>
                <a:gdLst/>
                <a:ahLst/>
                <a:cxnLst/>
                <a:rect r="r" b="b" t="t" l="l"/>
                <a:pathLst>
                  <a:path h="798830" w="584828">
                    <a:moveTo>
                      <a:pt x="553155" y="386080"/>
                    </a:moveTo>
                    <a:cubicBezTo>
                      <a:pt x="489808" y="506730"/>
                      <a:pt x="355195" y="680720"/>
                      <a:pt x="357458" y="683260"/>
                    </a:cubicBezTo>
                    <a:cubicBezTo>
                      <a:pt x="359720" y="684530"/>
                      <a:pt x="463790" y="534670"/>
                      <a:pt x="475102" y="541020"/>
                    </a:cubicBezTo>
                    <a:cubicBezTo>
                      <a:pt x="483021" y="544830"/>
                      <a:pt x="469446" y="598170"/>
                      <a:pt x="461528" y="624840"/>
                    </a:cubicBezTo>
                    <a:cubicBezTo>
                      <a:pt x="452478" y="651510"/>
                      <a:pt x="438904" y="676910"/>
                      <a:pt x="423067" y="698500"/>
                    </a:cubicBezTo>
                    <a:cubicBezTo>
                      <a:pt x="407230" y="721360"/>
                      <a:pt x="388000" y="740410"/>
                      <a:pt x="366507" y="755650"/>
                    </a:cubicBezTo>
                    <a:cubicBezTo>
                      <a:pt x="345015" y="770890"/>
                      <a:pt x="321260" y="782320"/>
                      <a:pt x="296373" y="788670"/>
                    </a:cubicBezTo>
                    <a:cubicBezTo>
                      <a:pt x="272618" y="796290"/>
                      <a:pt x="245469" y="798830"/>
                      <a:pt x="220583" y="796290"/>
                    </a:cubicBezTo>
                    <a:cubicBezTo>
                      <a:pt x="195697" y="793750"/>
                      <a:pt x="169679" y="786130"/>
                      <a:pt x="147055" y="774700"/>
                    </a:cubicBezTo>
                    <a:cubicBezTo>
                      <a:pt x="124431" y="763270"/>
                      <a:pt x="101808" y="748030"/>
                      <a:pt x="82577" y="728980"/>
                    </a:cubicBezTo>
                    <a:cubicBezTo>
                      <a:pt x="64478" y="709930"/>
                      <a:pt x="47510" y="687070"/>
                      <a:pt x="35067" y="661670"/>
                    </a:cubicBezTo>
                    <a:cubicBezTo>
                      <a:pt x="23755" y="637540"/>
                      <a:pt x="13574" y="609600"/>
                      <a:pt x="9049" y="581660"/>
                    </a:cubicBezTo>
                    <a:cubicBezTo>
                      <a:pt x="4525" y="553720"/>
                      <a:pt x="4525" y="524510"/>
                      <a:pt x="7918" y="496570"/>
                    </a:cubicBezTo>
                    <a:cubicBezTo>
                      <a:pt x="11312" y="468630"/>
                      <a:pt x="19230" y="439420"/>
                      <a:pt x="30542" y="415290"/>
                    </a:cubicBezTo>
                    <a:cubicBezTo>
                      <a:pt x="41854" y="389890"/>
                      <a:pt x="56560" y="365760"/>
                      <a:pt x="74659" y="345440"/>
                    </a:cubicBezTo>
                    <a:cubicBezTo>
                      <a:pt x="92758" y="325120"/>
                      <a:pt x="114251" y="308610"/>
                      <a:pt x="136875" y="295910"/>
                    </a:cubicBezTo>
                    <a:cubicBezTo>
                      <a:pt x="159499" y="283210"/>
                      <a:pt x="184385" y="274320"/>
                      <a:pt x="209271" y="270510"/>
                    </a:cubicBezTo>
                    <a:cubicBezTo>
                      <a:pt x="234157" y="267970"/>
                      <a:pt x="261306" y="267970"/>
                      <a:pt x="286192" y="274320"/>
                    </a:cubicBezTo>
                    <a:cubicBezTo>
                      <a:pt x="309948" y="279400"/>
                      <a:pt x="334834" y="289560"/>
                      <a:pt x="357458" y="303530"/>
                    </a:cubicBezTo>
                    <a:cubicBezTo>
                      <a:pt x="378951" y="317500"/>
                      <a:pt x="399312" y="336550"/>
                      <a:pt x="416280" y="356870"/>
                    </a:cubicBezTo>
                    <a:cubicBezTo>
                      <a:pt x="433248" y="378460"/>
                      <a:pt x="446822" y="403860"/>
                      <a:pt x="457003" y="429260"/>
                    </a:cubicBezTo>
                    <a:cubicBezTo>
                      <a:pt x="467184" y="454660"/>
                      <a:pt x="472840" y="483870"/>
                      <a:pt x="475102" y="511810"/>
                    </a:cubicBezTo>
                    <a:cubicBezTo>
                      <a:pt x="477365" y="539750"/>
                      <a:pt x="475102" y="570230"/>
                      <a:pt x="468315" y="596900"/>
                    </a:cubicBezTo>
                    <a:cubicBezTo>
                      <a:pt x="462659" y="624840"/>
                      <a:pt x="451347" y="652780"/>
                      <a:pt x="437773" y="675640"/>
                    </a:cubicBezTo>
                    <a:cubicBezTo>
                      <a:pt x="424198" y="699770"/>
                      <a:pt x="407230" y="721360"/>
                      <a:pt x="386869" y="739140"/>
                    </a:cubicBezTo>
                    <a:cubicBezTo>
                      <a:pt x="367639" y="756920"/>
                      <a:pt x="343883" y="770890"/>
                      <a:pt x="321260" y="781050"/>
                    </a:cubicBezTo>
                    <a:cubicBezTo>
                      <a:pt x="297504" y="789940"/>
                      <a:pt x="271487" y="796290"/>
                      <a:pt x="246601" y="796290"/>
                    </a:cubicBezTo>
                    <a:cubicBezTo>
                      <a:pt x="220583" y="797560"/>
                      <a:pt x="194566" y="793750"/>
                      <a:pt x="170810" y="784860"/>
                    </a:cubicBezTo>
                    <a:cubicBezTo>
                      <a:pt x="147055" y="777240"/>
                      <a:pt x="123300" y="763270"/>
                      <a:pt x="102939" y="746760"/>
                    </a:cubicBezTo>
                    <a:cubicBezTo>
                      <a:pt x="82577" y="730250"/>
                      <a:pt x="63347" y="708660"/>
                      <a:pt x="48641" y="685800"/>
                    </a:cubicBezTo>
                    <a:cubicBezTo>
                      <a:pt x="35067" y="662940"/>
                      <a:pt x="22624" y="636270"/>
                      <a:pt x="15837" y="609600"/>
                    </a:cubicBezTo>
                    <a:cubicBezTo>
                      <a:pt x="7918" y="582930"/>
                      <a:pt x="0" y="553720"/>
                      <a:pt x="5656" y="524510"/>
                    </a:cubicBezTo>
                    <a:cubicBezTo>
                      <a:pt x="12443" y="490220"/>
                      <a:pt x="38461" y="458470"/>
                      <a:pt x="63347" y="419100"/>
                    </a:cubicBezTo>
                    <a:cubicBezTo>
                      <a:pt x="100676" y="361950"/>
                      <a:pt x="213796" y="223520"/>
                      <a:pt x="214927" y="224790"/>
                    </a:cubicBezTo>
                    <a:cubicBezTo>
                      <a:pt x="216058" y="226060"/>
                      <a:pt x="48641" y="477520"/>
                      <a:pt x="35067" y="468630"/>
                    </a:cubicBezTo>
                    <a:cubicBezTo>
                      <a:pt x="22624" y="461010"/>
                      <a:pt x="91627" y="265430"/>
                      <a:pt x="123300" y="195580"/>
                    </a:cubicBezTo>
                    <a:cubicBezTo>
                      <a:pt x="143662" y="148590"/>
                      <a:pt x="168548" y="109220"/>
                      <a:pt x="190041" y="82550"/>
                    </a:cubicBezTo>
                    <a:cubicBezTo>
                      <a:pt x="204746" y="64770"/>
                      <a:pt x="213796" y="54610"/>
                      <a:pt x="231895" y="43180"/>
                    </a:cubicBezTo>
                    <a:cubicBezTo>
                      <a:pt x="257913" y="26670"/>
                      <a:pt x="300898" y="7620"/>
                      <a:pt x="335965" y="3810"/>
                    </a:cubicBezTo>
                    <a:cubicBezTo>
                      <a:pt x="371032" y="0"/>
                      <a:pt x="416280" y="11430"/>
                      <a:pt x="443429" y="22860"/>
                    </a:cubicBezTo>
                    <a:cubicBezTo>
                      <a:pt x="463790" y="30480"/>
                      <a:pt x="475102" y="38100"/>
                      <a:pt x="492070" y="53340"/>
                    </a:cubicBezTo>
                    <a:cubicBezTo>
                      <a:pt x="514694" y="74930"/>
                      <a:pt x="546368" y="113030"/>
                      <a:pt x="561073" y="148590"/>
                    </a:cubicBezTo>
                    <a:cubicBezTo>
                      <a:pt x="576910" y="184150"/>
                      <a:pt x="584828" y="228600"/>
                      <a:pt x="583697" y="267970"/>
                    </a:cubicBezTo>
                    <a:cubicBezTo>
                      <a:pt x="582566" y="307340"/>
                      <a:pt x="553155" y="386080"/>
                      <a:pt x="553155" y="38608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4" id="24"/>
            <p:cNvGrpSpPr/>
            <p:nvPr/>
          </p:nvGrpSpPr>
          <p:grpSpPr>
            <a:xfrm rot="0">
              <a:off x="15248649" y="15443834"/>
              <a:ext cx="588222" cy="676910"/>
              <a:chOff x="0" y="0"/>
              <a:chExt cx="588222" cy="676910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42985" y="49530"/>
                <a:ext cx="501120" cy="577850"/>
              </a:xfrm>
              <a:custGeom>
                <a:avLst/>
                <a:gdLst/>
                <a:ahLst/>
                <a:cxnLst/>
                <a:rect r="r" b="b" t="t" l="l"/>
                <a:pathLst>
                  <a:path h="577850" w="501120">
                    <a:moveTo>
                      <a:pt x="47511" y="167640"/>
                    </a:moveTo>
                    <a:cubicBezTo>
                      <a:pt x="166286" y="26670"/>
                      <a:pt x="186648" y="17780"/>
                      <a:pt x="210403" y="11430"/>
                    </a:cubicBezTo>
                    <a:cubicBezTo>
                      <a:pt x="233027" y="3810"/>
                      <a:pt x="259044" y="0"/>
                      <a:pt x="282799" y="1270"/>
                    </a:cubicBezTo>
                    <a:cubicBezTo>
                      <a:pt x="307686" y="2540"/>
                      <a:pt x="332572" y="8890"/>
                      <a:pt x="355196" y="19050"/>
                    </a:cubicBezTo>
                    <a:cubicBezTo>
                      <a:pt x="377820" y="27940"/>
                      <a:pt x="399313" y="43180"/>
                      <a:pt x="418543" y="60960"/>
                    </a:cubicBezTo>
                    <a:cubicBezTo>
                      <a:pt x="436642" y="78740"/>
                      <a:pt x="453610" y="100330"/>
                      <a:pt x="466053" y="123190"/>
                    </a:cubicBezTo>
                    <a:cubicBezTo>
                      <a:pt x="478496" y="146050"/>
                      <a:pt x="488677" y="172720"/>
                      <a:pt x="494333" y="199390"/>
                    </a:cubicBezTo>
                    <a:cubicBezTo>
                      <a:pt x="498858" y="226060"/>
                      <a:pt x="501120" y="255270"/>
                      <a:pt x="498858" y="281940"/>
                    </a:cubicBezTo>
                    <a:cubicBezTo>
                      <a:pt x="496595" y="309880"/>
                      <a:pt x="489808" y="337820"/>
                      <a:pt x="479628" y="361950"/>
                    </a:cubicBezTo>
                    <a:cubicBezTo>
                      <a:pt x="469447" y="386080"/>
                      <a:pt x="454741" y="410210"/>
                      <a:pt x="438904" y="430530"/>
                    </a:cubicBezTo>
                    <a:cubicBezTo>
                      <a:pt x="421937" y="450850"/>
                      <a:pt x="401575" y="468630"/>
                      <a:pt x="380082" y="481330"/>
                    </a:cubicBezTo>
                    <a:cubicBezTo>
                      <a:pt x="358590" y="494030"/>
                      <a:pt x="334834" y="502920"/>
                      <a:pt x="311079" y="508000"/>
                    </a:cubicBezTo>
                    <a:cubicBezTo>
                      <a:pt x="286193" y="513080"/>
                      <a:pt x="261307" y="513080"/>
                      <a:pt x="237552" y="508000"/>
                    </a:cubicBezTo>
                    <a:cubicBezTo>
                      <a:pt x="212665" y="504190"/>
                      <a:pt x="188910" y="495300"/>
                      <a:pt x="167417" y="482600"/>
                    </a:cubicBezTo>
                    <a:cubicBezTo>
                      <a:pt x="145925" y="469900"/>
                      <a:pt x="125563" y="452120"/>
                      <a:pt x="108595" y="433070"/>
                    </a:cubicBezTo>
                    <a:cubicBezTo>
                      <a:pt x="91627" y="412750"/>
                      <a:pt x="76922" y="389890"/>
                      <a:pt x="66741" y="364490"/>
                    </a:cubicBezTo>
                    <a:cubicBezTo>
                      <a:pt x="56560" y="340360"/>
                      <a:pt x="49773" y="312420"/>
                      <a:pt x="46379" y="285750"/>
                    </a:cubicBezTo>
                    <a:cubicBezTo>
                      <a:pt x="44117" y="259080"/>
                      <a:pt x="45248" y="229870"/>
                      <a:pt x="49773" y="203200"/>
                    </a:cubicBezTo>
                    <a:cubicBezTo>
                      <a:pt x="55429" y="176530"/>
                      <a:pt x="64479" y="149860"/>
                      <a:pt x="76922" y="125730"/>
                    </a:cubicBezTo>
                    <a:cubicBezTo>
                      <a:pt x="89365" y="102870"/>
                      <a:pt x="105202" y="80010"/>
                      <a:pt x="124432" y="62230"/>
                    </a:cubicBezTo>
                    <a:cubicBezTo>
                      <a:pt x="142531" y="44450"/>
                      <a:pt x="164024" y="30480"/>
                      <a:pt x="186648" y="20320"/>
                    </a:cubicBezTo>
                    <a:cubicBezTo>
                      <a:pt x="209272" y="10160"/>
                      <a:pt x="234158" y="2540"/>
                      <a:pt x="259044" y="1270"/>
                    </a:cubicBezTo>
                    <a:cubicBezTo>
                      <a:pt x="282799" y="0"/>
                      <a:pt x="308817" y="2540"/>
                      <a:pt x="331441" y="10160"/>
                    </a:cubicBezTo>
                    <a:cubicBezTo>
                      <a:pt x="355196" y="16510"/>
                      <a:pt x="378951" y="29210"/>
                      <a:pt x="399313" y="44450"/>
                    </a:cubicBezTo>
                    <a:cubicBezTo>
                      <a:pt x="418543" y="59690"/>
                      <a:pt x="437773" y="78740"/>
                      <a:pt x="452479" y="100330"/>
                    </a:cubicBezTo>
                    <a:cubicBezTo>
                      <a:pt x="467184" y="121920"/>
                      <a:pt x="479628" y="147320"/>
                      <a:pt x="487546" y="172720"/>
                    </a:cubicBezTo>
                    <a:cubicBezTo>
                      <a:pt x="495464" y="199390"/>
                      <a:pt x="499989" y="227330"/>
                      <a:pt x="499989" y="255270"/>
                    </a:cubicBezTo>
                    <a:cubicBezTo>
                      <a:pt x="499989" y="281940"/>
                      <a:pt x="495464" y="309880"/>
                      <a:pt x="488677" y="336550"/>
                    </a:cubicBezTo>
                    <a:cubicBezTo>
                      <a:pt x="480759" y="361950"/>
                      <a:pt x="469447" y="383540"/>
                      <a:pt x="454741" y="408940"/>
                    </a:cubicBezTo>
                    <a:cubicBezTo>
                      <a:pt x="434380" y="443230"/>
                      <a:pt x="398181" y="494030"/>
                      <a:pt x="373295" y="518160"/>
                    </a:cubicBezTo>
                    <a:cubicBezTo>
                      <a:pt x="356327" y="534670"/>
                      <a:pt x="346146" y="542290"/>
                      <a:pt x="326916" y="551180"/>
                    </a:cubicBezTo>
                    <a:cubicBezTo>
                      <a:pt x="299767" y="563880"/>
                      <a:pt x="255651" y="577850"/>
                      <a:pt x="220584" y="575310"/>
                    </a:cubicBezTo>
                    <a:cubicBezTo>
                      <a:pt x="185517" y="574040"/>
                      <a:pt x="145925" y="561340"/>
                      <a:pt x="115382" y="542290"/>
                    </a:cubicBezTo>
                    <a:cubicBezTo>
                      <a:pt x="84840" y="521970"/>
                      <a:pt x="56560" y="490220"/>
                      <a:pt x="37330" y="457200"/>
                    </a:cubicBezTo>
                    <a:cubicBezTo>
                      <a:pt x="18100" y="424180"/>
                      <a:pt x="5656" y="381000"/>
                      <a:pt x="2263" y="341630"/>
                    </a:cubicBezTo>
                    <a:cubicBezTo>
                      <a:pt x="0" y="302260"/>
                      <a:pt x="10181" y="252730"/>
                      <a:pt x="20362" y="220980"/>
                    </a:cubicBezTo>
                    <a:cubicBezTo>
                      <a:pt x="27149" y="198120"/>
                      <a:pt x="47511" y="167640"/>
                      <a:pt x="47511" y="16764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6" id="26"/>
            <p:cNvGrpSpPr/>
            <p:nvPr/>
          </p:nvGrpSpPr>
          <p:grpSpPr>
            <a:xfrm rot="0">
              <a:off x="15414935" y="15540354"/>
              <a:ext cx="452478" cy="568960"/>
              <a:chOff x="0" y="0"/>
              <a:chExt cx="452478" cy="56896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39592" y="45720"/>
                <a:ext cx="368770" cy="478790"/>
              </a:xfrm>
              <a:custGeom>
                <a:avLst/>
                <a:gdLst/>
                <a:ahLst/>
                <a:cxnLst/>
                <a:rect r="r" b="b" t="t" l="l"/>
                <a:pathLst>
                  <a:path h="478790" w="368770">
                    <a:moveTo>
                      <a:pt x="74659" y="241300"/>
                    </a:moveTo>
                    <a:cubicBezTo>
                      <a:pt x="115382" y="218440"/>
                      <a:pt x="195697" y="96520"/>
                      <a:pt x="186647" y="80010"/>
                    </a:cubicBezTo>
                    <a:cubicBezTo>
                      <a:pt x="183254" y="72390"/>
                      <a:pt x="149318" y="90170"/>
                      <a:pt x="145924" y="83820"/>
                    </a:cubicBezTo>
                    <a:cubicBezTo>
                      <a:pt x="142531" y="78740"/>
                      <a:pt x="154974" y="59690"/>
                      <a:pt x="165154" y="48260"/>
                    </a:cubicBezTo>
                    <a:cubicBezTo>
                      <a:pt x="178729" y="33020"/>
                      <a:pt x="204746" y="11430"/>
                      <a:pt x="227370" y="5080"/>
                    </a:cubicBezTo>
                    <a:cubicBezTo>
                      <a:pt x="249994" y="0"/>
                      <a:pt x="279405" y="3810"/>
                      <a:pt x="300898" y="13970"/>
                    </a:cubicBezTo>
                    <a:cubicBezTo>
                      <a:pt x="322391" y="25400"/>
                      <a:pt x="343883" y="48260"/>
                      <a:pt x="354064" y="71120"/>
                    </a:cubicBezTo>
                    <a:cubicBezTo>
                      <a:pt x="365376" y="93980"/>
                      <a:pt x="367639" y="129540"/>
                      <a:pt x="366507" y="152400"/>
                    </a:cubicBezTo>
                    <a:cubicBezTo>
                      <a:pt x="365376" y="167640"/>
                      <a:pt x="359720" y="179070"/>
                      <a:pt x="354064" y="191770"/>
                    </a:cubicBezTo>
                    <a:cubicBezTo>
                      <a:pt x="348408" y="203200"/>
                      <a:pt x="342752" y="214630"/>
                      <a:pt x="332571" y="224790"/>
                    </a:cubicBezTo>
                    <a:cubicBezTo>
                      <a:pt x="316735" y="238760"/>
                      <a:pt x="288455" y="256540"/>
                      <a:pt x="265831" y="259080"/>
                    </a:cubicBezTo>
                    <a:cubicBezTo>
                      <a:pt x="242076" y="262890"/>
                      <a:pt x="211533" y="251460"/>
                      <a:pt x="193434" y="242570"/>
                    </a:cubicBezTo>
                    <a:cubicBezTo>
                      <a:pt x="180991" y="234950"/>
                      <a:pt x="173073" y="226060"/>
                      <a:pt x="165154" y="214630"/>
                    </a:cubicBezTo>
                    <a:cubicBezTo>
                      <a:pt x="157236" y="204470"/>
                      <a:pt x="150449" y="194310"/>
                      <a:pt x="145924" y="179070"/>
                    </a:cubicBezTo>
                    <a:cubicBezTo>
                      <a:pt x="140268" y="158750"/>
                      <a:pt x="135743" y="121920"/>
                      <a:pt x="142531" y="97790"/>
                    </a:cubicBezTo>
                    <a:cubicBezTo>
                      <a:pt x="148187" y="72390"/>
                      <a:pt x="168548" y="43180"/>
                      <a:pt x="183254" y="29210"/>
                    </a:cubicBezTo>
                    <a:cubicBezTo>
                      <a:pt x="193434" y="17780"/>
                      <a:pt x="202484" y="12700"/>
                      <a:pt x="216058" y="8890"/>
                    </a:cubicBezTo>
                    <a:cubicBezTo>
                      <a:pt x="235289" y="3810"/>
                      <a:pt x="266962" y="1270"/>
                      <a:pt x="289586" y="8890"/>
                    </a:cubicBezTo>
                    <a:cubicBezTo>
                      <a:pt x="311079" y="17780"/>
                      <a:pt x="335965" y="41910"/>
                      <a:pt x="347277" y="58420"/>
                    </a:cubicBezTo>
                    <a:cubicBezTo>
                      <a:pt x="356327" y="71120"/>
                      <a:pt x="360851" y="81280"/>
                      <a:pt x="363114" y="96520"/>
                    </a:cubicBezTo>
                    <a:cubicBezTo>
                      <a:pt x="367639" y="118110"/>
                      <a:pt x="368770" y="148590"/>
                      <a:pt x="359720" y="179070"/>
                    </a:cubicBezTo>
                    <a:cubicBezTo>
                      <a:pt x="347277" y="223520"/>
                      <a:pt x="302029" y="285750"/>
                      <a:pt x="270356" y="334010"/>
                    </a:cubicBezTo>
                    <a:cubicBezTo>
                      <a:pt x="240945" y="378460"/>
                      <a:pt x="200222" y="439420"/>
                      <a:pt x="175335" y="459740"/>
                    </a:cubicBezTo>
                    <a:cubicBezTo>
                      <a:pt x="162892" y="468630"/>
                      <a:pt x="157236" y="469900"/>
                      <a:pt x="143662" y="472440"/>
                    </a:cubicBezTo>
                    <a:cubicBezTo>
                      <a:pt x="124431" y="476250"/>
                      <a:pt x="89364" y="478790"/>
                      <a:pt x="66740" y="468630"/>
                    </a:cubicBezTo>
                    <a:cubicBezTo>
                      <a:pt x="45248" y="458470"/>
                      <a:pt x="21493" y="433070"/>
                      <a:pt x="11312" y="408940"/>
                    </a:cubicBezTo>
                    <a:cubicBezTo>
                      <a:pt x="1131" y="384810"/>
                      <a:pt x="0" y="346710"/>
                      <a:pt x="5656" y="322580"/>
                    </a:cubicBezTo>
                    <a:cubicBezTo>
                      <a:pt x="9049" y="303530"/>
                      <a:pt x="19230" y="285750"/>
                      <a:pt x="31673" y="273050"/>
                    </a:cubicBezTo>
                    <a:cubicBezTo>
                      <a:pt x="42985" y="259080"/>
                      <a:pt x="74659" y="241300"/>
                      <a:pt x="74659" y="24130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15494119" y="15546704"/>
              <a:ext cx="419674" cy="560070"/>
              <a:chOff x="0" y="0"/>
              <a:chExt cx="419674" cy="56007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39592" y="46990"/>
                <a:ext cx="338228" cy="462280"/>
              </a:xfrm>
              <a:custGeom>
                <a:avLst/>
                <a:gdLst/>
                <a:ahLst/>
                <a:cxnLst/>
                <a:rect r="r" b="b" t="t" l="l"/>
                <a:pathLst>
                  <a:path h="462280" w="338228">
                    <a:moveTo>
                      <a:pt x="333703" y="162560"/>
                    </a:moveTo>
                    <a:cubicBezTo>
                      <a:pt x="160630" y="453390"/>
                      <a:pt x="139137" y="461010"/>
                      <a:pt x="116513" y="462280"/>
                    </a:cubicBezTo>
                    <a:cubicBezTo>
                      <a:pt x="93889" y="462280"/>
                      <a:pt x="65609" y="450850"/>
                      <a:pt x="47510" y="435610"/>
                    </a:cubicBezTo>
                    <a:cubicBezTo>
                      <a:pt x="29411" y="420370"/>
                      <a:pt x="12443" y="392430"/>
                      <a:pt x="5656" y="368300"/>
                    </a:cubicBezTo>
                    <a:cubicBezTo>
                      <a:pt x="0" y="342900"/>
                      <a:pt x="4525" y="307340"/>
                      <a:pt x="10181" y="285750"/>
                    </a:cubicBezTo>
                    <a:cubicBezTo>
                      <a:pt x="13574" y="270510"/>
                      <a:pt x="21493" y="260350"/>
                      <a:pt x="29411" y="250190"/>
                    </a:cubicBezTo>
                    <a:cubicBezTo>
                      <a:pt x="36198" y="240030"/>
                      <a:pt x="44116" y="229870"/>
                      <a:pt x="56560" y="223520"/>
                    </a:cubicBezTo>
                    <a:cubicBezTo>
                      <a:pt x="74659" y="213360"/>
                      <a:pt x="108595" y="204470"/>
                      <a:pt x="128956" y="205740"/>
                    </a:cubicBezTo>
                    <a:cubicBezTo>
                      <a:pt x="142531" y="205740"/>
                      <a:pt x="151580" y="208280"/>
                      <a:pt x="164023" y="215900"/>
                    </a:cubicBezTo>
                    <a:cubicBezTo>
                      <a:pt x="180991" y="227330"/>
                      <a:pt x="207009" y="254000"/>
                      <a:pt x="217189" y="273050"/>
                    </a:cubicBezTo>
                    <a:cubicBezTo>
                      <a:pt x="225108" y="285750"/>
                      <a:pt x="228501" y="295910"/>
                      <a:pt x="229633" y="312420"/>
                    </a:cubicBezTo>
                    <a:cubicBezTo>
                      <a:pt x="230764" y="334010"/>
                      <a:pt x="228501" y="369570"/>
                      <a:pt x="217189" y="392430"/>
                    </a:cubicBezTo>
                    <a:cubicBezTo>
                      <a:pt x="207009" y="416560"/>
                      <a:pt x="185516" y="438150"/>
                      <a:pt x="165154" y="449580"/>
                    </a:cubicBezTo>
                    <a:cubicBezTo>
                      <a:pt x="143662" y="461010"/>
                      <a:pt x="111988" y="462280"/>
                      <a:pt x="91627" y="458470"/>
                    </a:cubicBezTo>
                    <a:cubicBezTo>
                      <a:pt x="78052" y="457200"/>
                      <a:pt x="69003" y="452120"/>
                      <a:pt x="57691" y="443230"/>
                    </a:cubicBezTo>
                    <a:cubicBezTo>
                      <a:pt x="41854" y="430530"/>
                      <a:pt x="19230" y="405130"/>
                      <a:pt x="10181" y="381000"/>
                    </a:cubicBezTo>
                    <a:cubicBezTo>
                      <a:pt x="1131" y="356870"/>
                      <a:pt x="0" y="323850"/>
                      <a:pt x="5656" y="298450"/>
                    </a:cubicBezTo>
                    <a:cubicBezTo>
                      <a:pt x="12443" y="274320"/>
                      <a:pt x="28280" y="246380"/>
                      <a:pt x="46379" y="231140"/>
                    </a:cubicBezTo>
                    <a:cubicBezTo>
                      <a:pt x="65609" y="214630"/>
                      <a:pt x="116513" y="209550"/>
                      <a:pt x="116513" y="204470"/>
                    </a:cubicBezTo>
                    <a:cubicBezTo>
                      <a:pt x="115382" y="200660"/>
                      <a:pt x="73528" y="204470"/>
                      <a:pt x="72396" y="196850"/>
                    </a:cubicBezTo>
                    <a:cubicBezTo>
                      <a:pt x="70134" y="185420"/>
                      <a:pt x="166286" y="120650"/>
                      <a:pt x="168548" y="123190"/>
                    </a:cubicBezTo>
                    <a:cubicBezTo>
                      <a:pt x="170810" y="125730"/>
                      <a:pt x="83708" y="231140"/>
                      <a:pt x="76921" y="226060"/>
                    </a:cubicBezTo>
                    <a:cubicBezTo>
                      <a:pt x="67872" y="219710"/>
                      <a:pt x="113119" y="96520"/>
                      <a:pt x="139137" y="58420"/>
                    </a:cubicBezTo>
                    <a:cubicBezTo>
                      <a:pt x="157236" y="33020"/>
                      <a:pt x="179860" y="15240"/>
                      <a:pt x="201353" y="6350"/>
                    </a:cubicBezTo>
                    <a:cubicBezTo>
                      <a:pt x="218321" y="0"/>
                      <a:pt x="236420" y="0"/>
                      <a:pt x="252257" y="3810"/>
                    </a:cubicBezTo>
                    <a:cubicBezTo>
                      <a:pt x="269224" y="7620"/>
                      <a:pt x="286192" y="17780"/>
                      <a:pt x="299767" y="29210"/>
                    </a:cubicBezTo>
                    <a:cubicBezTo>
                      <a:pt x="313341" y="40640"/>
                      <a:pt x="324653" y="57150"/>
                      <a:pt x="331440" y="76200"/>
                    </a:cubicBezTo>
                    <a:cubicBezTo>
                      <a:pt x="338227" y="99060"/>
                      <a:pt x="333703" y="162560"/>
                      <a:pt x="333703" y="16256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13298467" y="15480664"/>
              <a:ext cx="717178" cy="819150"/>
              <a:chOff x="0" y="0"/>
              <a:chExt cx="717178" cy="81915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41854" y="45720"/>
                <a:ext cx="633470" cy="723900"/>
              </a:xfrm>
              <a:custGeom>
                <a:avLst/>
                <a:gdLst/>
                <a:ahLst/>
                <a:cxnLst/>
                <a:rect r="r" b="b" t="t" l="l"/>
                <a:pathLst>
                  <a:path h="723900" w="633470">
                    <a:moveTo>
                      <a:pt x="298636" y="613410"/>
                    </a:moveTo>
                    <a:cubicBezTo>
                      <a:pt x="118776" y="172720"/>
                      <a:pt x="125563" y="146050"/>
                      <a:pt x="139137" y="120650"/>
                    </a:cubicBezTo>
                    <a:cubicBezTo>
                      <a:pt x="152712" y="96520"/>
                      <a:pt x="182123" y="72390"/>
                      <a:pt x="203616" y="63500"/>
                    </a:cubicBezTo>
                    <a:cubicBezTo>
                      <a:pt x="222846" y="55880"/>
                      <a:pt x="242076" y="55880"/>
                      <a:pt x="260175" y="59690"/>
                    </a:cubicBezTo>
                    <a:cubicBezTo>
                      <a:pt x="278274" y="63500"/>
                      <a:pt x="296374" y="71120"/>
                      <a:pt x="311079" y="85090"/>
                    </a:cubicBezTo>
                    <a:cubicBezTo>
                      <a:pt x="329178" y="102870"/>
                      <a:pt x="332572" y="137160"/>
                      <a:pt x="354065" y="165100"/>
                    </a:cubicBezTo>
                    <a:cubicBezTo>
                      <a:pt x="384607" y="204470"/>
                      <a:pt x="445691" y="238760"/>
                      <a:pt x="485283" y="287020"/>
                    </a:cubicBezTo>
                    <a:cubicBezTo>
                      <a:pt x="528269" y="339090"/>
                      <a:pt x="574648" y="416560"/>
                      <a:pt x="598403" y="471170"/>
                    </a:cubicBezTo>
                    <a:cubicBezTo>
                      <a:pt x="615371" y="509270"/>
                      <a:pt x="628945" y="542290"/>
                      <a:pt x="628945" y="576580"/>
                    </a:cubicBezTo>
                    <a:cubicBezTo>
                      <a:pt x="630076" y="608330"/>
                      <a:pt x="619896" y="645160"/>
                      <a:pt x="606321" y="668020"/>
                    </a:cubicBezTo>
                    <a:cubicBezTo>
                      <a:pt x="596141" y="685800"/>
                      <a:pt x="579173" y="699770"/>
                      <a:pt x="563336" y="708660"/>
                    </a:cubicBezTo>
                    <a:cubicBezTo>
                      <a:pt x="546368" y="717550"/>
                      <a:pt x="527138" y="723900"/>
                      <a:pt x="506776" y="721360"/>
                    </a:cubicBezTo>
                    <a:cubicBezTo>
                      <a:pt x="483021" y="720090"/>
                      <a:pt x="447954" y="703580"/>
                      <a:pt x="429855" y="685800"/>
                    </a:cubicBezTo>
                    <a:cubicBezTo>
                      <a:pt x="414018" y="671830"/>
                      <a:pt x="414018" y="648970"/>
                      <a:pt x="398181" y="632460"/>
                    </a:cubicBezTo>
                    <a:cubicBezTo>
                      <a:pt x="374426" y="605790"/>
                      <a:pt x="329178" y="598170"/>
                      <a:pt x="287324" y="558800"/>
                    </a:cubicBezTo>
                    <a:cubicBezTo>
                      <a:pt x="212665" y="486410"/>
                      <a:pt x="44117" y="262890"/>
                      <a:pt x="13575" y="198120"/>
                    </a:cubicBezTo>
                    <a:cubicBezTo>
                      <a:pt x="4525" y="179070"/>
                      <a:pt x="3394" y="172720"/>
                      <a:pt x="3394" y="156210"/>
                    </a:cubicBezTo>
                    <a:cubicBezTo>
                      <a:pt x="2263" y="132080"/>
                      <a:pt x="6787" y="93980"/>
                      <a:pt x="19231" y="69850"/>
                    </a:cubicBezTo>
                    <a:cubicBezTo>
                      <a:pt x="31674" y="46990"/>
                      <a:pt x="55429" y="24130"/>
                      <a:pt x="78053" y="12700"/>
                    </a:cubicBezTo>
                    <a:cubicBezTo>
                      <a:pt x="100677" y="2540"/>
                      <a:pt x="131219" y="0"/>
                      <a:pt x="154974" y="7620"/>
                    </a:cubicBezTo>
                    <a:cubicBezTo>
                      <a:pt x="178729" y="13970"/>
                      <a:pt x="205878" y="38100"/>
                      <a:pt x="220583" y="55880"/>
                    </a:cubicBezTo>
                    <a:cubicBezTo>
                      <a:pt x="230764" y="68580"/>
                      <a:pt x="235289" y="78740"/>
                      <a:pt x="239814" y="95250"/>
                    </a:cubicBezTo>
                    <a:cubicBezTo>
                      <a:pt x="244339" y="116840"/>
                      <a:pt x="245470" y="158750"/>
                      <a:pt x="239814" y="181610"/>
                    </a:cubicBezTo>
                    <a:cubicBezTo>
                      <a:pt x="236420" y="198120"/>
                      <a:pt x="231895" y="209550"/>
                      <a:pt x="221715" y="220980"/>
                    </a:cubicBezTo>
                    <a:cubicBezTo>
                      <a:pt x="208140" y="238760"/>
                      <a:pt x="182123" y="264160"/>
                      <a:pt x="158368" y="271780"/>
                    </a:cubicBezTo>
                    <a:cubicBezTo>
                      <a:pt x="134613" y="279400"/>
                      <a:pt x="100677" y="274320"/>
                      <a:pt x="80315" y="267970"/>
                    </a:cubicBezTo>
                    <a:cubicBezTo>
                      <a:pt x="65610" y="262890"/>
                      <a:pt x="56560" y="256540"/>
                      <a:pt x="46379" y="245110"/>
                    </a:cubicBezTo>
                    <a:cubicBezTo>
                      <a:pt x="30543" y="228600"/>
                      <a:pt x="10181" y="198120"/>
                      <a:pt x="5656" y="170180"/>
                    </a:cubicBezTo>
                    <a:cubicBezTo>
                      <a:pt x="0" y="143510"/>
                      <a:pt x="2263" y="109220"/>
                      <a:pt x="12443" y="83820"/>
                    </a:cubicBezTo>
                    <a:cubicBezTo>
                      <a:pt x="22624" y="58420"/>
                      <a:pt x="48642" y="31750"/>
                      <a:pt x="65610" y="19050"/>
                    </a:cubicBezTo>
                    <a:cubicBezTo>
                      <a:pt x="78053" y="10160"/>
                      <a:pt x="88234" y="6350"/>
                      <a:pt x="102939" y="5080"/>
                    </a:cubicBezTo>
                    <a:cubicBezTo>
                      <a:pt x="124432" y="2540"/>
                      <a:pt x="150449" y="0"/>
                      <a:pt x="179860" y="17780"/>
                    </a:cubicBezTo>
                    <a:cubicBezTo>
                      <a:pt x="247732" y="59690"/>
                      <a:pt x="366508" y="262890"/>
                      <a:pt x="447954" y="358140"/>
                    </a:cubicBezTo>
                    <a:cubicBezTo>
                      <a:pt x="510170" y="431800"/>
                      <a:pt x="601797" y="495300"/>
                      <a:pt x="623289" y="544830"/>
                    </a:cubicBezTo>
                    <a:cubicBezTo>
                      <a:pt x="633470" y="568960"/>
                      <a:pt x="632339" y="586740"/>
                      <a:pt x="627814" y="608330"/>
                    </a:cubicBezTo>
                    <a:cubicBezTo>
                      <a:pt x="623289" y="635000"/>
                      <a:pt x="607452" y="671830"/>
                      <a:pt x="587091" y="690880"/>
                    </a:cubicBezTo>
                    <a:cubicBezTo>
                      <a:pt x="566729" y="709930"/>
                      <a:pt x="533925" y="722630"/>
                      <a:pt x="506776" y="721360"/>
                    </a:cubicBezTo>
                    <a:cubicBezTo>
                      <a:pt x="480759" y="721360"/>
                      <a:pt x="447954" y="703580"/>
                      <a:pt x="429855" y="685800"/>
                    </a:cubicBezTo>
                    <a:cubicBezTo>
                      <a:pt x="414018" y="671830"/>
                      <a:pt x="406100" y="652780"/>
                      <a:pt x="398181" y="632460"/>
                    </a:cubicBezTo>
                    <a:cubicBezTo>
                      <a:pt x="389132" y="609600"/>
                      <a:pt x="395919" y="584200"/>
                      <a:pt x="382344" y="553720"/>
                    </a:cubicBezTo>
                    <a:cubicBezTo>
                      <a:pt x="352933" y="492760"/>
                      <a:pt x="235289" y="383540"/>
                      <a:pt x="188910" y="318770"/>
                    </a:cubicBezTo>
                    <a:cubicBezTo>
                      <a:pt x="159499" y="278130"/>
                      <a:pt x="131219" y="247650"/>
                      <a:pt x="123301" y="212090"/>
                    </a:cubicBezTo>
                    <a:cubicBezTo>
                      <a:pt x="117645" y="181610"/>
                      <a:pt x="125563" y="146050"/>
                      <a:pt x="139137" y="120650"/>
                    </a:cubicBezTo>
                    <a:cubicBezTo>
                      <a:pt x="151581" y="96520"/>
                      <a:pt x="179860" y="72390"/>
                      <a:pt x="203616" y="63500"/>
                    </a:cubicBezTo>
                    <a:cubicBezTo>
                      <a:pt x="228502" y="54610"/>
                      <a:pt x="264700" y="59690"/>
                      <a:pt x="287324" y="68580"/>
                    </a:cubicBezTo>
                    <a:cubicBezTo>
                      <a:pt x="305423" y="76200"/>
                      <a:pt x="320129" y="91440"/>
                      <a:pt x="331441" y="107950"/>
                    </a:cubicBezTo>
                    <a:cubicBezTo>
                      <a:pt x="342753" y="123190"/>
                      <a:pt x="356327" y="163830"/>
                      <a:pt x="354065" y="165100"/>
                    </a:cubicBezTo>
                    <a:cubicBezTo>
                      <a:pt x="350671" y="167640"/>
                      <a:pt x="299767" y="92710"/>
                      <a:pt x="299767" y="92710"/>
                    </a:cubicBezTo>
                    <a:cubicBezTo>
                      <a:pt x="299767" y="91440"/>
                      <a:pt x="351802" y="148590"/>
                      <a:pt x="377820" y="195580"/>
                    </a:cubicBezTo>
                    <a:cubicBezTo>
                      <a:pt x="419674" y="273050"/>
                      <a:pt x="494333" y="454660"/>
                      <a:pt x="503382" y="530860"/>
                    </a:cubicBezTo>
                    <a:cubicBezTo>
                      <a:pt x="507907" y="568960"/>
                      <a:pt x="504514" y="594360"/>
                      <a:pt x="492071" y="617220"/>
                    </a:cubicBezTo>
                    <a:cubicBezTo>
                      <a:pt x="480759" y="641350"/>
                      <a:pt x="455872" y="665480"/>
                      <a:pt x="433248" y="674370"/>
                    </a:cubicBezTo>
                    <a:cubicBezTo>
                      <a:pt x="410624" y="683260"/>
                      <a:pt x="377820" y="683260"/>
                      <a:pt x="355196" y="673100"/>
                    </a:cubicBezTo>
                    <a:cubicBezTo>
                      <a:pt x="333703" y="662940"/>
                      <a:pt x="298636" y="613410"/>
                      <a:pt x="298636" y="61341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2" id="32"/>
            <p:cNvGrpSpPr/>
            <p:nvPr/>
          </p:nvGrpSpPr>
          <p:grpSpPr>
            <a:xfrm rot="0">
              <a:off x="15598189" y="15467964"/>
              <a:ext cx="304292" cy="341630"/>
              <a:chOff x="0" y="0"/>
              <a:chExt cx="304292" cy="341630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44117" y="46990"/>
                <a:ext cx="210402" cy="243840"/>
              </a:xfrm>
              <a:custGeom>
                <a:avLst/>
                <a:gdLst/>
                <a:ahLst/>
                <a:cxnLst/>
                <a:rect r="r" b="b" t="t" l="l"/>
                <a:pathLst>
                  <a:path h="243840" w="210402">
                    <a:moveTo>
                      <a:pt x="210402" y="86360"/>
                    </a:moveTo>
                    <a:cubicBezTo>
                      <a:pt x="210402" y="162560"/>
                      <a:pt x="202484" y="181610"/>
                      <a:pt x="192303" y="196850"/>
                    </a:cubicBezTo>
                    <a:cubicBezTo>
                      <a:pt x="182122" y="210820"/>
                      <a:pt x="167417" y="224790"/>
                      <a:pt x="152711" y="232410"/>
                    </a:cubicBezTo>
                    <a:cubicBezTo>
                      <a:pt x="136874" y="240030"/>
                      <a:pt x="118775" y="243840"/>
                      <a:pt x="101807" y="242570"/>
                    </a:cubicBezTo>
                    <a:cubicBezTo>
                      <a:pt x="84839" y="241300"/>
                      <a:pt x="66740" y="234950"/>
                      <a:pt x="52035" y="224790"/>
                    </a:cubicBezTo>
                    <a:cubicBezTo>
                      <a:pt x="38460" y="215900"/>
                      <a:pt x="24886" y="200660"/>
                      <a:pt x="15836" y="184150"/>
                    </a:cubicBezTo>
                    <a:cubicBezTo>
                      <a:pt x="7918" y="168910"/>
                      <a:pt x="2262" y="147320"/>
                      <a:pt x="1131" y="129540"/>
                    </a:cubicBezTo>
                    <a:cubicBezTo>
                      <a:pt x="0" y="110490"/>
                      <a:pt x="3393" y="88900"/>
                      <a:pt x="10180" y="72390"/>
                    </a:cubicBezTo>
                    <a:cubicBezTo>
                      <a:pt x="16968" y="55880"/>
                      <a:pt x="28280" y="38100"/>
                      <a:pt x="41854" y="26670"/>
                    </a:cubicBezTo>
                    <a:cubicBezTo>
                      <a:pt x="55428" y="15240"/>
                      <a:pt x="72396" y="6350"/>
                      <a:pt x="89364" y="3810"/>
                    </a:cubicBezTo>
                    <a:cubicBezTo>
                      <a:pt x="105201" y="0"/>
                      <a:pt x="124431" y="1270"/>
                      <a:pt x="140268" y="6350"/>
                    </a:cubicBezTo>
                    <a:cubicBezTo>
                      <a:pt x="156105" y="12700"/>
                      <a:pt x="184385" y="36830"/>
                      <a:pt x="184385" y="36830"/>
                    </a:cubicBezTo>
                  </a:path>
                </a:pathLst>
              </a:custGeom>
              <a:solidFill>
                <a:srgbClr val="520331"/>
              </a:solidFill>
              <a:ln cap="sq">
                <a:noFill/>
                <a:prstDash val="solid"/>
                <a:miter/>
              </a:ln>
            </p:spPr>
          </p:sp>
        </p:grpSp>
        <p:sp>
          <p:nvSpPr>
            <p:cNvPr name="AutoShape 34" id="34"/>
            <p:cNvSpPr/>
            <p:nvPr/>
          </p:nvSpPr>
          <p:spPr>
            <a:xfrm>
              <a:off x="13333688" y="15458359"/>
              <a:ext cx="288615" cy="547282"/>
            </a:xfrm>
            <a:prstGeom prst="line">
              <a:avLst/>
            </a:prstGeom>
            <a:ln cap="flat" w="444500">
              <a:solidFill>
                <a:srgbClr val="520331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35" id="35"/>
            <p:cNvSpPr/>
            <p:nvPr/>
          </p:nvSpPr>
          <p:spPr>
            <a:xfrm flipH="true">
              <a:off x="15381890" y="15653252"/>
              <a:ext cx="298969" cy="541695"/>
            </a:xfrm>
            <a:prstGeom prst="line">
              <a:avLst/>
            </a:prstGeom>
            <a:ln cap="flat" w="444500">
              <a:solidFill>
                <a:srgbClr val="520331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B58B1D88DD7541999E031F3CD7D1F2" ma:contentTypeVersion="15" ma:contentTypeDescription="Crée un document." ma:contentTypeScope="" ma:versionID="b678cb82a4d084343abe2e0b0fd26fe7">
  <xsd:schema xmlns:xsd="http://www.w3.org/2001/XMLSchema" xmlns:xs="http://www.w3.org/2001/XMLSchema" xmlns:p="http://schemas.microsoft.com/office/2006/metadata/properties" xmlns:ns2="1fab2554-8ef0-41e7-acf3-88016a1bd196" xmlns:ns3="28500388-863a-47fe-a2fb-6a3a1b947029" targetNamespace="http://schemas.microsoft.com/office/2006/metadata/properties" ma:root="true" ma:fieldsID="8f2d3863f2d3dfcd288ceda7ee36174e" ns2:_="" ns3:_="">
    <xsd:import namespace="1fab2554-8ef0-41e7-acf3-88016a1bd196"/>
    <xsd:import namespace="28500388-863a-47fe-a2fb-6a3a1b94702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ab2554-8ef0-41e7-acf3-88016a1bd196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alises d’images" ma:readOnly="false" ma:fieldId="{5cf76f15-5ced-4ddc-b409-7134ff3c332f}" ma:taxonomyMulti="true" ma:sspId="6a04b905-1f48-4a48-afad-447030ceed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00388-863a-47fe-a2fb-6a3a1b94702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fbefaeb-fdf4-4e6b-bbbd-b196fc80a4b2}" ma:internalName="TaxCatchAll" ma:showField="CatchAllData" ma:web="28500388-863a-47fe-a2fb-6a3a1b9470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2686E5-C774-4729-8A60-BA8AEFB6868B}"/>
</file>

<file path=customXml/itemProps2.xml><?xml version="1.0" encoding="utf-8"?>
<ds:datastoreItem xmlns:ds="http://schemas.openxmlformats.org/officeDocument/2006/customXml" ds:itemID="{8CEB8C19-3139-47DF-9CE8-DF08D4F27A1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DAGQ7E1yj_M</dc:identifier>
  <dcterms:modified xsi:type="dcterms:W3CDTF">2011-08-01T06:04:30Z</dcterms:modified>
  <cp:revision>1</cp:revision>
  <dc:title>RPS : affiches</dc:title>
</cp:coreProperties>
</file>