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9"/>
  </p:notesMasterIdLst>
  <p:sldIdLst>
    <p:sldId id="256" r:id="rId6"/>
    <p:sldId id="257" r:id="rId7"/>
    <p:sldId id="258" r:id="rId8"/>
  </p:sldIdLst>
  <p:sldSz cx="15113000" cy="21374100"/>
  <p:notesSz cx="6858000" cy="9144000"/>
  <p:embeddedFontLst>
    <p:embeddedFont>
      <p:font typeface="Overpass Ultra-Bold" charset="1" panose="00000900000000000000"/>
      <p:regular r:id="rId12"/>
    </p:embeddedFont>
    <p:embeddedFont>
      <p:font typeface="Overpass" charset="1" panose="0000050000000000000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Slide" Target="notesSlides/notesSlide2.xml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12" Type="http://schemas.openxmlformats.org/officeDocument/2006/relationships/font" Target="fonts/font12.fntdata"/><Relationship Id="rId7" Type="http://schemas.openxmlformats.org/officeDocument/2006/relationships/slide" Target="slides/slide2.xml"/><Relationship Id="rId17" Type="http://schemas.openxmlformats.org/officeDocument/2006/relationships/customXml" Target="../customXml/item2.xml"/><Relationship Id="rId2" Type="http://schemas.openxmlformats.org/officeDocument/2006/relationships/presProps" Target="presProps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notesSlide" Target="notesSlides/notesSlide1.xml"/><Relationship Id="rId6" Type="http://schemas.openxmlformats.org/officeDocument/2006/relationships/slide" Target="slides/slide1.xml"/><Relationship Id="rId15" Type="http://schemas.openxmlformats.org/officeDocument/2006/relationships/notesSlide" Target="notesSlides/notesSlide3.xml"/><Relationship Id="rId5" Type="http://schemas.openxmlformats.org/officeDocument/2006/relationships/tableStyles" Target="tableStyles.xml"/><Relationship Id="rId10" Type="http://schemas.openxmlformats.org/officeDocument/2006/relationships/theme" Target="theme/theme2.xml"/><Relationship Id="rId14" Type="http://schemas.openxmlformats.org/officeDocument/2006/relationships/font" Target="fonts/font14.fntdata"/><Relationship Id="rId4" Type="http://schemas.openxmlformats.org/officeDocument/2006/relationships/theme" Target="theme/them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1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"5 astuces pour une alimentation saine au travail :</a:t>
            </a:r>
          </a:p>
          <a:p>
            <a:r>
              <a:rPr lang="en-US"/>
              <a:t/>
            </a:r>
          </a:p>
          <a:p>
            <a:r>
              <a:rPr lang="en-US"/>
              <a:t>Préparez vos repas à l'avance</a:t>
            </a:r>
          </a:p>
          <a:p>
            <a:r>
              <a:rPr lang="en-US"/>
              <a:t>Optez pour des collations nutritives (fruits, noix)</a:t>
            </a:r>
          </a:p>
          <a:p>
            <a:r>
              <a:rPr lang="en-US"/>
              <a:t>Hydratez-vous régulièrement</a:t>
            </a:r>
          </a:p>
          <a:p>
            <a:r>
              <a:rPr lang="en-US"/>
              <a:t>Évitez de manger devant votre écran</a:t>
            </a:r>
          </a:p>
          <a:p>
            <a:r>
              <a:rPr lang="en-US"/>
              <a:t>Prenez le temps de savourer votre repas"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Des difficultés à adopter une alimentation équilibrée au travail ? Pas de panique, des solutions existent ! 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Nous sommes le 10 octobre 2024 : c'est la journée mondiale de la santé mentale.</a:t>
            </a:r>
          </a:p>
          <a:p>
            <a:r>
              <a:rPr lang="en-US"/>
              <a:t/>
            </a:r>
          </a:p>
          <a:p>
            <a:r>
              <a:rPr lang="en-US"/>
              <a:t>Instaurée par l'OMS, cette journée permet de mettre un point d'honneur à l’importance de la santé mentale, à la sensibilisation et à la recherche de celle-ci.</a:t>
            </a:r>
          </a:p>
          <a:p>
            <a:r>
              <a:rPr lang="en-US"/>
              <a:t/>
            </a:r>
          </a:p>
          <a:p>
            <a:r>
              <a:rPr lang="en-US"/>
              <a:t>legende a completer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8.svg" Type="http://schemas.openxmlformats.org/officeDocument/2006/relationships/image"/><Relationship Id="rId11" Target="../media/image9.png" Type="http://schemas.openxmlformats.org/officeDocument/2006/relationships/image"/><Relationship Id="rId12" Target="../media/image10.svg" Type="http://schemas.openxmlformats.org/officeDocument/2006/relationships/image"/><Relationship Id="rId13" Target="../media/image11.png" Type="http://schemas.openxmlformats.org/officeDocument/2006/relationships/image"/><Relationship Id="rId14" Target="../media/image12.svg" Type="http://schemas.openxmlformats.org/officeDocument/2006/relationships/image"/><Relationship Id="rId2" Target="../notesSlides/notesSlide1.xml" Type="http://schemas.openxmlformats.org/officeDocument/2006/relationships/notesSlide"/><Relationship Id="rId3" Target="../media/image1.png" Type="http://schemas.openxmlformats.org/officeDocument/2006/relationships/image"/><Relationship Id="rId4" Target="../media/image2.svg" Type="http://schemas.openxmlformats.org/officeDocument/2006/relationships/image"/><Relationship Id="rId5" Target="../media/image3.png" Type="http://schemas.openxmlformats.org/officeDocument/2006/relationships/image"/><Relationship Id="rId6" Target="../media/image4.svg" Type="http://schemas.openxmlformats.org/officeDocument/2006/relationships/image"/><Relationship Id="rId7" Target="../media/image5.png" Type="http://schemas.openxmlformats.org/officeDocument/2006/relationships/image"/><Relationship Id="rId8" Target="../media/image6.svg" Type="http://schemas.openxmlformats.org/officeDocument/2006/relationships/image"/><Relationship Id="rId9" Target="../media/image7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13.png" Type="http://schemas.openxmlformats.org/officeDocument/2006/relationships/image"/><Relationship Id="rId4" Target="../media/image14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15.png" Type="http://schemas.openxmlformats.org/officeDocument/2006/relationships/image"/><Relationship Id="rId4" Target="../media/image16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7ECE9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79998" y="4083067"/>
            <a:ext cx="6449966" cy="4822540"/>
            <a:chOff x="0" y="0"/>
            <a:chExt cx="1051566" cy="78624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51566" cy="786240"/>
            </a:xfrm>
            <a:custGeom>
              <a:avLst/>
              <a:gdLst/>
              <a:ahLst/>
              <a:cxnLst/>
              <a:rect r="r" b="b" t="t" l="l"/>
              <a:pathLst>
                <a:path h="786240" w="1051566">
                  <a:moveTo>
                    <a:pt x="46812" y="0"/>
                  </a:moveTo>
                  <a:lnTo>
                    <a:pt x="1004754" y="0"/>
                  </a:lnTo>
                  <a:cubicBezTo>
                    <a:pt x="1017169" y="0"/>
                    <a:pt x="1029076" y="4932"/>
                    <a:pt x="1037855" y="13711"/>
                  </a:cubicBezTo>
                  <a:cubicBezTo>
                    <a:pt x="1046634" y="22490"/>
                    <a:pt x="1051566" y="34397"/>
                    <a:pt x="1051566" y="46812"/>
                  </a:cubicBezTo>
                  <a:lnTo>
                    <a:pt x="1051566" y="739428"/>
                  </a:lnTo>
                  <a:cubicBezTo>
                    <a:pt x="1051566" y="751843"/>
                    <a:pt x="1046634" y="763750"/>
                    <a:pt x="1037855" y="772529"/>
                  </a:cubicBezTo>
                  <a:cubicBezTo>
                    <a:pt x="1029076" y="781308"/>
                    <a:pt x="1017169" y="786240"/>
                    <a:pt x="1004754" y="786240"/>
                  </a:cubicBezTo>
                  <a:lnTo>
                    <a:pt x="46812" y="786240"/>
                  </a:lnTo>
                  <a:cubicBezTo>
                    <a:pt x="34397" y="786240"/>
                    <a:pt x="22490" y="781308"/>
                    <a:pt x="13711" y="772529"/>
                  </a:cubicBezTo>
                  <a:cubicBezTo>
                    <a:pt x="4932" y="763750"/>
                    <a:pt x="0" y="751843"/>
                    <a:pt x="0" y="739428"/>
                  </a:cubicBezTo>
                  <a:lnTo>
                    <a:pt x="0" y="46812"/>
                  </a:lnTo>
                  <a:cubicBezTo>
                    <a:pt x="0" y="34397"/>
                    <a:pt x="4932" y="22490"/>
                    <a:pt x="13711" y="13711"/>
                  </a:cubicBezTo>
                  <a:cubicBezTo>
                    <a:pt x="22490" y="4932"/>
                    <a:pt x="34397" y="0"/>
                    <a:pt x="46812" y="0"/>
                  </a:cubicBez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71450"/>
              <a:ext cx="1051566" cy="957690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890036" y="4082654"/>
            <a:ext cx="6449966" cy="4822540"/>
            <a:chOff x="0" y="0"/>
            <a:chExt cx="1051566" cy="78624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051566" cy="786240"/>
            </a:xfrm>
            <a:custGeom>
              <a:avLst/>
              <a:gdLst/>
              <a:ahLst/>
              <a:cxnLst/>
              <a:rect r="r" b="b" t="t" l="l"/>
              <a:pathLst>
                <a:path h="786240" w="1051566">
                  <a:moveTo>
                    <a:pt x="46812" y="0"/>
                  </a:moveTo>
                  <a:lnTo>
                    <a:pt x="1004754" y="0"/>
                  </a:lnTo>
                  <a:cubicBezTo>
                    <a:pt x="1017169" y="0"/>
                    <a:pt x="1029076" y="4932"/>
                    <a:pt x="1037855" y="13711"/>
                  </a:cubicBezTo>
                  <a:cubicBezTo>
                    <a:pt x="1046634" y="22490"/>
                    <a:pt x="1051566" y="34397"/>
                    <a:pt x="1051566" y="46812"/>
                  </a:cubicBezTo>
                  <a:lnTo>
                    <a:pt x="1051566" y="739428"/>
                  </a:lnTo>
                  <a:cubicBezTo>
                    <a:pt x="1051566" y="751843"/>
                    <a:pt x="1046634" y="763750"/>
                    <a:pt x="1037855" y="772529"/>
                  </a:cubicBezTo>
                  <a:cubicBezTo>
                    <a:pt x="1029076" y="781308"/>
                    <a:pt x="1017169" y="786240"/>
                    <a:pt x="1004754" y="786240"/>
                  </a:cubicBezTo>
                  <a:lnTo>
                    <a:pt x="46812" y="786240"/>
                  </a:lnTo>
                  <a:cubicBezTo>
                    <a:pt x="34397" y="786240"/>
                    <a:pt x="22490" y="781308"/>
                    <a:pt x="13711" y="772529"/>
                  </a:cubicBezTo>
                  <a:cubicBezTo>
                    <a:pt x="4932" y="763750"/>
                    <a:pt x="0" y="751843"/>
                    <a:pt x="0" y="739428"/>
                  </a:cubicBezTo>
                  <a:lnTo>
                    <a:pt x="0" y="46812"/>
                  </a:lnTo>
                  <a:cubicBezTo>
                    <a:pt x="0" y="34397"/>
                    <a:pt x="4932" y="22490"/>
                    <a:pt x="13711" y="13711"/>
                  </a:cubicBezTo>
                  <a:cubicBezTo>
                    <a:pt x="22490" y="4932"/>
                    <a:pt x="34397" y="0"/>
                    <a:pt x="46812" y="0"/>
                  </a:cubicBez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171450"/>
              <a:ext cx="1051566" cy="957690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779998" y="9525309"/>
            <a:ext cx="6449966" cy="4822540"/>
            <a:chOff x="0" y="0"/>
            <a:chExt cx="1051566" cy="78624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051566" cy="786240"/>
            </a:xfrm>
            <a:custGeom>
              <a:avLst/>
              <a:gdLst/>
              <a:ahLst/>
              <a:cxnLst/>
              <a:rect r="r" b="b" t="t" l="l"/>
              <a:pathLst>
                <a:path h="786240" w="1051566">
                  <a:moveTo>
                    <a:pt x="46812" y="0"/>
                  </a:moveTo>
                  <a:lnTo>
                    <a:pt x="1004754" y="0"/>
                  </a:lnTo>
                  <a:cubicBezTo>
                    <a:pt x="1017169" y="0"/>
                    <a:pt x="1029076" y="4932"/>
                    <a:pt x="1037855" y="13711"/>
                  </a:cubicBezTo>
                  <a:cubicBezTo>
                    <a:pt x="1046634" y="22490"/>
                    <a:pt x="1051566" y="34397"/>
                    <a:pt x="1051566" y="46812"/>
                  </a:cubicBezTo>
                  <a:lnTo>
                    <a:pt x="1051566" y="739428"/>
                  </a:lnTo>
                  <a:cubicBezTo>
                    <a:pt x="1051566" y="751843"/>
                    <a:pt x="1046634" y="763750"/>
                    <a:pt x="1037855" y="772529"/>
                  </a:cubicBezTo>
                  <a:cubicBezTo>
                    <a:pt x="1029076" y="781308"/>
                    <a:pt x="1017169" y="786240"/>
                    <a:pt x="1004754" y="786240"/>
                  </a:cubicBezTo>
                  <a:lnTo>
                    <a:pt x="46812" y="786240"/>
                  </a:lnTo>
                  <a:cubicBezTo>
                    <a:pt x="34397" y="786240"/>
                    <a:pt x="22490" y="781308"/>
                    <a:pt x="13711" y="772529"/>
                  </a:cubicBezTo>
                  <a:cubicBezTo>
                    <a:pt x="4932" y="763750"/>
                    <a:pt x="0" y="751843"/>
                    <a:pt x="0" y="739428"/>
                  </a:cubicBezTo>
                  <a:lnTo>
                    <a:pt x="0" y="46812"/>
                  </a:lnTo>
                  <a:cubicBezTo>
                    <a:pt x="0" y="34397"/>
                    <a:pt x="4932" y="22490"/>
                    <a:pt x="13711" y="13711"/>
                  </a:cubicBezTo>
                  <a:cubicBezTo>
                    <a:pt x="22490" y="4932"/>
                    <a:pt x="34397" y="0"/>
                    <a:pt x="46812" y="0"/>
                  </a:cubicBez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171450"/>
              <a:ext cx="1051566" cy="957690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7890036" y="9524895"/>
            <a:ext cx="6449966" cy="4822540"/>
            <a:chOff x="0" y="0"/>
            <a:chExt cx="1051566" cy="78624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51566" cy="786240"/>
            </a:xfrm>
            <a:custGeom>
              <a:avLst/>
              <a:gdLst/>
              <a:ahLst/>
              <a:cxnLst/>
              <a:rect r="r" b="b" t="t" l="l"/>
              <a:pathLst>
                <a:path h="786240" w="1051566">
                  <a:moveTo>
                    <a:pt x="46812" y="0"/>
                  </a:moveTo>
                  <a:lnTo>
                    <a:pt x="1004754" y="0"/>
                  </a:lnTo>
                  <a:cubicBezTo>
                    <a:pt x="1017169" y="0"/>
                    <a:pt x="1029076" y="4932"/>
                    <a:pt x="1037855" y="13711"/>
                  </a:cubicBezTo>
                  <a:cubicBezTo>
                    <a:pt x="1046634" y="22490"/>
                    <a:pt x="1051566" y="34397"/>
                    <a:pt x="1051566" y="46812"/>
                  </a:cubicBezTo>
                  <a:lnTo>
                    <a:pt x="1051566" y="739428"/>
                  </a:lnTo>
                  <a:cubicBezTo>
                    <a:pt x="1051566" y="751843"/>
                    <a:pt x="1046634" y="763750"/>
                    <a:pt x="1037855" y="772529"/>
                  </a:cubicBezTo>
                  <a:cubicBezTo>
                    <a:pt x="1029076" y="781308"/>
                    <a:pt x="1017169" y="786240"/>
                    <a:pt x="1004754" y="786240"/>
                  </a:cubicBezTo>
                  <a:lnTo>
                    <a:pt x="46812" y="786240"/>
                  </a:lnTo>
                  <a:cubicBezTo>
                    <a:pt x="34397" y="786240"/>
                    <a:pt x="22490" y="781308"/>
                    <a:pt x="13711" y="772529"/>
                  </a:cubicBezTo>
                  <a:cubicBezTo>
                    <a:pt x="4932" y="763750"/>
                    <a:pt x="0" y="751843"/>
                    <a:pt x="0" y="739428"/>
                  </a:cubicBezTo>
                  <a:lnTo>
                    <a:pt x="0" y="46812"/>
                  </a:lnTo>
                  <a:cubicBezTo>
                    <a:pt x="0" y="34397"/>
                    <a:pt x="4932" y="22490"/>
                    <a:pt x="13711" y="13711"/>
                  </a:cubicBezTo>
                  <a:cubicBezTo>
                    <a:pt x="22490" y="4932"/>
                    <a:pt x="34397" y="0"/>
                    <a:pt x="46812" y="0"/>
                  </a:cubicBez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71450"/>
              <a:ext cx="1051566" cy="957690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779998" y="14966973"/>
            <a:ext cx="13560003" cy="4821712"/>
            <a:chOff x="0" y="0"/>
            <a:chExt cx="2117060" cy="752791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17060" cy="752791"/>
            </a:xfrm>
            <a:custGeom>
              <a:avLst/>
              <a:gdLst/>
              <a:ahLst/>
              <a:cxnLst/>
              <a:rect r="r" b="b" t="t" l="l"/>
              <a:pathLst>
                <a:path h="752791" w="2117060">
                  <a:moveTo>
                    <a:pt x="22267" y="0"/>
                  </a:moveTo>
                  <a:lnTo>
                    <a:pt x="2094793" y="0"/>
                  </a:lnTo>
                  <a:cubicBezTo>
                    <a:pt x="2100699" y="0"/>
                    <a:pt x="2106362" y="2346"/>
                    <a:pt x="2110538" y="6522"/>
                  </a:cubicBezTo>
                  <a:cubicBezTo>
                    <a:pt x="2114714" y="10698"/>
                    <a:pt x="2117060" y="16361"/>
                    <a:pt x="2117060" y="22267"/>
                  </a:cubicBezTo>
                  <a:lnTo>
                    <a:pt x="2117060" y="730525"/>
                  </a:lnTo>
                  <a:cubicBezTo>
                    <a:pt x="2117060" y="742822"/>
                    <a:pt x="2107091" y="752791"/>
                    <a:pt x="2094793" y="752791"/>
                  </a:cubicBezTo>
                  <a:lnTo>
                    <a:pt x="22267" y="752791"/>
                  </a:lnTo>
                  <a:cubicBezTo>
                    <a:pt x="9969" y="752791"/>
                    <a:pt x="0" y="742822"/>
                    <a:pt x="0" y="730525"/>
                  </a:cubicBezTo>
                  <a:lnTo>
                    <a:pt x="0" y="22267"/>
                  </a:lnTo>
                  <a:cubicBezTo>
                    <a:pt x="0" y="9969"/>
                    <a:pt x="9969" y="0"/>
                    <a:pt x="22267" y="0"/>
                  </a:cubicBez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71450"/>
              <a:ext cx="2117060" cy="924241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sp>
        <p:nvSpPr>
          <p:cNvPr name="Freeform 17" id="17"/>
          <p:cNvSpPr/>
          <p:nvPr/>
        </p:nvSpPr>
        <p:spPr>
          <a:xfrm flipH="false" flipV="false" rot="0">
            <a:off x="1235897" y="5541386"/>
            <a:ext cx="2265573" cy="3368881"/>
          </a:xfrm>
          <a:custGeom>
            <a:avLst/>
            <a:gdLst/>
            <a:ahLst/>
            <a:cxnLst/>
            <a:rect r="r" b="b" t="t" l="l"/>
            <a:pathLst>
              <a:path h="3368881" w="2265573">
                <a:moveTo>
                  <a:pt x="0" y="0"/>
                </a:moveTo>
                <a:lnTo>
                  <a:pt x="2265573" y="0"/>
                </a:lnTo>
                <a:lnTo>
                  <a:pt x="2265573" y="3368881"/>
                </a:lnTo>
                <a:lnTo>
                  <a:pt x="0" y="336888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0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8" id="18"/>
          <p:cNvSpPr/>
          <p:nvPr/>
        </p:nvSpPr>
        <p:spPr>
          <a:xfrm flipH="true" flipV="false" rot="0">
            <a:off x="8120861" y="7021788"/>
            <a:ext cx="2088258" cy="1888479"/>
          </a:xfrm>
          <a:custGeom>
            <a:avLst/>
            <a:gdLst/>
            <a:ahLst/>
            <a:cxnLst/>
            <a:rect r="r" b="b" t="t" l="l"/>
            <a:pathLst>
              <a:path h="1888479" w="2088258">
                <a:moveTo>
                  <a:pt x="2088258" y="0"/>
                </a:moveTo>
                <a:lnTo>
                  <a:pt x="0" y="0"/>
                </a:lnTo>
                <a:lnTo>
                  <a:pt x="0" y="1888479"/>
                </a:lnTo>
                <a:lnTo>
                  <a:pt x="2088258" y="1888479"/>
                </a:lnTo>
                <a:lnTo>
                  <a:pt x="2088258" y="0"/>
                </a:lnTo>
                <a:close/>
              </a:path>
            </a:pathLst>
          </a:custGeom>
          <a:blipFill>
            <a:blip r:embed="rId5">
              <a:alphaModFix amt="30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9" id="19"/>
          <p:cNvSpPr/>
          <p:nvPr/>
        </p:nvSpPr>
        <p:spPr>
          <a:xfrm flipH="false" flipV="false" rot="0">
            <a:off x="1409947" y="11756668"/>
            <a:ext cx="958737" cy="2591181"/>
          </a:xfrm>
          <a:custGeom>
            <a:avLst/>
            <a:gdLst/>
            <a:ahLst/>
            <a:cxnLst/>
            <a:rect r="r" b="b" t="t" l="l"/>
            <a:pathLst>
              <a:path h="2591181" w="958737">
                <a:moveTo>
                  <a:pt x="0" y="0"/>
                </a:moveTo>
                <a:lnTo>
                  <a:pt x="958736" y="0"/>
                </a:lnTo>
                <a:lnTo>
                  <a:pt x="958736" y="2591180"/>
                </a:lnTo>
                <a:lnTo>
                  <a:pt x="0" y="259118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3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013749" y="17533296"/>
            <a:ext cx="5538720" cy="2416267"/>
          </a:xfrm>
          <a:custGeom>
            <a:avLst/>
            <a:gdLst/>
            <a:ahLst/>
            <a:cxnLst/>
            <a:rect r="r" b="b" t="t" l="l"/>
            <a:pathLst>
              <a:path h="2416267" w="5538720">
                <a:moveTo>
                  <a:pt x="0" y="0"/>
                </a:moveTo>
                <a:lnTo>
                  <a:pt x="5538721" y="0"/>
                </a:lnTo>
                <a:lnTo>
                  <a:pt x="5538721" y="2416266"/>
                </a:lnTo>
                <a:lnTo>
                  <a:pt x="0" y="241626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alphaModFix amt="3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1" id="21"/>
          <p:cNvSpPr/>
          <p:nvPr/>
        </p:nvSpPr>
        <p:spPr>
          <a:xfrm flipH="false" flipV="false" rot="0">
            <a:off x="8247161" y="11756668"/>
            <a:ext cx="3417647" cy="2537529"/>
          </a:xfrm>
          <a:custGeom>
            <a:avLst/>
            <a:gdLst/>
            <a:ahLst/>
            <a:cxnLst/>
            <a:rect r="r" b="b" t="t" l="l"/>
            <a:pathLst>
              <a:path h="2537529" w="3417647">
                <a:moveTo>
                  <a:pt x="0" y="0"/>
                </a:moveTo>
                <a:lnTo>
                  <a:pt x="3417647" y="0"/>
                </a:lnTo>
                <a:lnTo>
                  <a:pt x="3417647" y="2537529"/>
                </a:lnTo>
                <a:lnTo>
                  <a:pt x="0" y="253752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alphaModFix amt="3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22" id="22"/>
          <p:cNvSpPr/>
          <p:nvPr/>
        </p:nvSpPr>
        <p:spPr>
          <a:xfrm flipH="false" flipV="false" rot="0">
            <a:off x="11833023" y="17287198"/>
            <a:ext cx="2273227" cy="2501488"/>
          </a:xfrm>
          <a:custGeom>
            <a:avLst/>
            <a:gdLst/>
            <a:ahLst/>
            <a:cxnLst/>
            <a:rect r="r" b="b" t="t" l="l"/>
            <a:pathLst>
              <a:path h="2501488" w="2273227">
                <a:moveTo>
                  <a:pt x="0" y="0"/>
                </a:moveTo>
                <a:lnTo>
                  <a:pt x="2273228" y="0"/>
                </a:lnTo>
                <a:lnTo>
                  <a:pt x="2273228" y="2501488"/>
                </a:lnTo>
                <a:lnTo>
                  <a:pt x="0" y="2501488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alphaModFix amt="30000"/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3" id="23"/>
          <p:cNvSpPr txBox="true"/>
          <p:nvPr/>
        </p:nvSpPr>
        <p:spPr>
          <a:xfrm rot="0">
            <a:off x="0" y="1177263"/>
            <a:ext cx="15120000" cy="21161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014"/>
              </a:lnSpc>
            </a:pPr>
            <a:r>
              <a:rPr lang="en-US" b="true" sz="5724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5 CONSEILS POUR ADOPTER UNE ALIMENTATION SAINE ET ÉQUILIBRÉE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013749" y="5061470"/>
            <a:ext cx="5982464" cy="2656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96"/>
              </a:lnSpc>
            </a:pPr>
            <a:r>
              <a:rPr lang="en-US" sz="4854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Préparez</a:t>
            </a:r>
          </a:p>
          <a:p>
            <a:pPr algn="ctr">
              <a:lnSpc>
                <a:spcPts val="6796"/>
              </a:lnSpc>
            </a:pPr>
            <a:r>
              <a:rPr lang="en-US" sz="4854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vos repas</a:t>
            </a:r>
          </a:p>
          <a:p>
            <a:pPr algn="ctr">
              <a:lnSpc>
                <a:spcPts val="6796"/>
              </a:lnSpc>
            </a:pPr>
            <a:r>
              <a:rPr lang="en-US" b="true" sz="4854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à l’avance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7890036" y="5061056"/>
            <a:ext cx="6449966" cy="26561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90"/>
              </a:lnSpc>
            </a:pPr>
            <a:r>
              <a:rPr lang="en-US" b="true" sz="4850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Optez pour des collations nutritives (fruits, noix)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1013749" y="10931651"/>
            <a:ext cx="5982464" cy="17994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96"/>
              </a:lnSpc>
            </a:pPr>
            <a:r>
              <a:rPr lang="en-US" b="true" sz="4854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Hydratez-vous régulièrement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8123787" y="10503345"/>
            <a:ext cx="5982464" cy="26560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96"/>
              </a:lnSpc>
            </a:pPr>
            <a:r>
              <a:rPr lang="en-US" sz="4854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Évitez</a:t>
            </a:r>
          </a:p>
          <a:p>
            <a:pPr algn="ctr">
              <a:lnSpc>
                <a:spcPts val="6796"/>
              </a:lnSpc>
            </a:pPr>
            <a:r>
              <a:rPr lang="en-US" sz="4854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 manger</a:t>
            </a:r>
          </a:p>
          <a:p>
            <a:pPr algn="ctr">
              <a:lnSpc>
                <a:spcPts val="6796"/>
              </a:lnSpc>
            </a:pPr>
            <a:r>
              <a:rPr lang="en-US" b="true" sz="4854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devant un écran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2368683" y="16484078"/>
            <a:ext cx="10382633" cy="18793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096"/>
              </a:lnSpc>
            </a:pPr>
            <a:r>
              <a:rPr lang="en-US" sz="5069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Prenez le temps</a:t>
            </a:r>
          </a:p>
          <a:p>
            <a:pPr algn="ctr">
              <a:lnSpc>
                <a:spcPts val="7096"/>
              </a:lnSpc>
            </a:pPr>
            <a:r>
              <a:rPr lang="en-US" b="true" sz="5069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 savourer votre repas 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2033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155881" y="9667873"/>
            <a:ext cx="12697506" cy="6440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76"/>
              </a:lnSpc>
            </a:pPr>
            <a:r>
              <a:rPr lang="en-US" sz="10978" spc="-109" b="true">
                <a:solidFill>
                  <a:srgbClr val="7ECE96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Des solutions</a:t>
            </a:r>
          </a:p>
          <a:p>
            <a:pPr algn="l">
              <a:lnSpc>
                <a:spcPts val="12076"/>
              </a:lnSpc>
            </a:pPr>
            <a:r>
              <a:rPr lang="en-US" sz="10978" spc="-109" b="true">
                <a:solidFill>
                  <a:srgbClr val="7ECE96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existent :</a:t>
            </a:r>
          </a:p>
          <a:p>
            <a:pPr algn="l">
              <a:lnSpc>
                <a:spcPts val="12076"/>
              </a:lnSpc>
            </a:pPr>
            <a:r>
              <a:rPr lang="en-US" sz="10978" spc="-109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adressez-vous</a:t>
            </a:r>
          </a:p>
          <a:p>
            <a:pPr algn="l">
              <a:lnSpc>
                <a:spcPts val="12076"/>
              </a:lnSpc>
            </a:pPr>
            <a:r>
              <a:rPr lang="en-US" sz="10978" spc="-109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à un spécialiste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55881" y="2103630"/>
            <a:ext cx="13788000" cy="64400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76"/>
              </a:lnSpc>
            </a:pPr>
            <a:r>
              <a:rPr lang="en-US" sz="10978" spc="-109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Des difficultés</a:t>
            </a:r>
          </a:p>
          <a:p>
            <a:pPr algn="l">
              <a:lnSpc>
                <a:spcPts val="12076"/>
              </a:lnSpc>
            </a:pPr>
            <a:r>
              <a:rPr lang="en-US" sz="10978" spc="-109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à adopter</a:t>
            </a:r>
          </a:p>
          <a:p>
            <a:pPr algn="l">
              <a:lnSpc>
                <a:spcPts val="12076"/>
              </a:lnSpc>
            </a:pPr>
            <a:r>
              <a:rPr lang="en-US" sz="10978" spc="-109">
                <a:solidFill>
                  <a:srgbClr val="FFFFFF"/>
                </a:solidFill>
                <a:latin typeface="Overpass"/>
                <a:ea typeface="Overpass"/>
                <a:cs typeface="Overpass"/>
                <a:sym typeface="Overpass"/>
              </a:rPr>
              <a:t>une alimentation saine et équilibrée ?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9582169" y="16720007"/>
            <a:ext cx="4663993" cy="4663993"/>
          </a:xfrm>
          <a:custGeom>
            <a:avLst/>
            <a:gdLst/>
            <a:ahLst/>
            <a:cxnLst/>
            <a:rect r="r" b="b" t="t" l="l"/>
            <a:pathLst>
              <a:path h="4663993" w="4663993">
                <a:moveTo>
                  <a:pt x="0" y="0"/>
                </a:moveTo>
                <a:lnTo>
                  <a:pt x="4663993" y="0"/>
                </a:lnTo>
                <a:lnTo>
                  <a:pt x="4663993" y="4663993"/>
                </a:lnTo>
                <a:lnTo>
                  <a:pt x="0" y="466399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2033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56150" y="5587950"/>
            <a:ext cx="13135701" cy="11964024"/>
            <a:chOff x="0" y="0"/>
            <a:chExt cx="797306" cy="72618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797306" cy="726188"/>
            </a:xfrm>
            <a:custGeom>
              <a:avLst/>
              <a:gdLst/>
              <a:ahLst/>
              <a:cxnLst/>
              <a:rect r="r" b="b" t="t" l="l"/>
              <a:pathLst>
                <a:path h="726188" w="797306">
                  <a:moveTo>
                    <a:pt x="45972" y="0"/>
                  </a:moveTo>
                  <a:lnTo>
                    <a:pt x="751334" y="0"/>
                  </a:lnTo>
                  <a:cubicBezTo>
                    <a:pt x="776723" y="0"/>
                    <a:pt x="797306" y="20582"/>
                    <a:pt x="797306" y="45972"/>
                  </a:cubicBezTo>
                  <a:lnTo>
                    <a:pt x="797306" y="680216"/>
                  </a:lnTo>
                  <a:cubicBezTo>
                    <a:pt x="797306" y="705605"/>
                    <a:pt x="776723" y="726188"/>
                    <a:pt x="751334" y="726188"/>
                  </a:cubicBezTo>
                  <a:lnTo>
                    <a:pt x="45972" y="726188"/>
                  </a:lnTo>
                  <a:cubicBezTo>
                    <a:pt x="33779" y="726188"/>
                    <a:pt x="22086" y="721344"/>
                    <a:pt x="13465" y="712723"/>
                  </a:cubicBezTo>
                  <a:cubicBezTo>
                    <a:pt x="4843" y="704101"/>
                    <a:pt x="0" y="692408"/>
                    <a:pt x="0" y="680216"/>
                  </a:cubicBezTo>
                  <a:lnTo>
                    <a:pt x="0" y="45972"/>
                  </a:lnTo>
                  <a:cubicBezTo>
                    <a:pt x="0" y="33779"/>
                    <a:pt x="4843" y="22086"/>
                    <a:pt x="13465" y="13465"/>
                  </a:cubicBezTo>
                  <a:cubicBezTo>
                    <a:pt x="22086" y="4843"/>
                    <a:pt x="33779" y="0"/>
                    <a:pt x="45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09550" cap="rnd">
              <a:solidFill>
                <a:srgbClr val="7ECE96"/>
              </a:solidFill>
              <a:prstDash val="solid"/>
              <a:round/>
            </a:ln>
          </p:spPr>
        </p:sp>
        <p:sp>
          <p:nvSpPr>
            <p:cNvPr name="TextBox 4" id="4"/>
            <p:cNvSpPr txBox="true"/>
            <p:nvPr/>
          </p:nvSpPr>
          <p:spPr>
            <a:xfrm>
              <a:off x="0" y="-171450"/>
              <a:ext cx="797306" cy="897638"/>
            </a:xfrm>
            <a:prstGeom prst="rect">
              <a:avLst/>
            </a:prstGeom>
          </p:spPr>
          <p:txBody>
            <a:bodyPr anchor="ctr" rtlCol="false" tIns="74667" lIns="74667" bIns="74667" rIns="74667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true" flipV="true" rot="0">
            <a:off x="2075770" y="6756663"/>
            <a:ext cx="1964788" cy="1350792"/>
          </a:xfrm>
          <a:custGeom>
            <a:avLst/>
            <a:gdLst/>
            <a:ahLst/>
            <a:cxnLst/>
            <a:rect r="r" b="b" t="t" l="l"/>
            <a:pathLst>
              <a:path h="1350792" w="1964788">
                <a:moveTo>
                  <a:pt x="1964788" y="1350791"/>
                </a:moveTo>
                <a:lnTo>
                  <a:pt x="0" y="1350791"/>
                </a:lnTo>
                <a:lnTo>
                  <a:pt x="0" y="0"/>
                </a:lnTo>
                <a:lnTo>
                  <a:pt x="1964788" y="0"/>
                </a:lnTo>
                <a:lnTo>
                  <a:pt x="1964788" y="1350791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075770" y="8850015"/>
            <a:ext cx="10896460" cy="6901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0642"/>
              </a:lnSpc>
            </a:pPr>
            <a:r>
              <a:rPr lang="en-US" sz="8446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Une alimentation équilibrée</a:t>
            </a:r>
          </a:p>
          <a:p>
            <a:pPr algn="l">
              <a:lnSpc>
                <a:spcPts val="10642"/>
              </a:lnSpc>
            </a:pPr>
            <a:r>
              <a:rPr lang="en-US" sz="8446">
                <a:solidFill>
                  <a:srgbClr val="7ECE96"/>
                </a:solidFill>
                <a:latin typeface="Overpass"/>
                <a:ea typeface="Overpass"/>
                <a:cs typeface="Overpass"/>
                <a:sym typeface="Overpass"/>
              </a:rPr>
              <a:t>est le fondement</a:t>
            </a:r>
          </a:p>
          <a:p>
            <a:pPr algn="l">
              <a:lnSpc>
                <a:spcPts val="10642"/>
              </a:lnSpc>
            </a:pPr>
            <a:r>
              <a:rPr lang="en-US" sz="8446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d'une vie productive et épanouie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44150" y="2171027"/>
            <a:ext cx="14127850" cy="20287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7625"/>
              </a:lnSpc>
            </a:pPr>
            <a:r>
              <a:rPr lang="en-US" sz="5526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16 OCTOBRE</a:t>
            </a:r>
          </a:p>
          <a:p>
            <a:pPr algn="just">
              <a:lnSpc>
                <a:spcPts val="7625"/>
              </a:lnSpc>
            </a:pPr>
            <a:r>
              <a:rPr lang="en-US" sz="5526" b="true">
                <a:solidFill>
                  <a:srgbClr val="FFFFFF"/>
                </a:solidFill>
                <a:latin typeface="Overpass Ultra-Bold"/>
                <a:ea typeface="Overpass Ultra-Bold"/>
                <a:cs typeface="Overpass Ultra-Bold"/>
                <a:sym typeface="Overpass Ultra-Bold"/>
              </a:rPr>
              <a:t>Journée mondiale de l’alimentation</a:t>
            </a:r>
          </a:p>
        </p:txBody>
      </p:sp>
      <p:grpSp>
        <p:nvGrpSpPr>
          <p:cNvPr name="Group 8" id="8"/>
          <p:cNvGrpSpPr/>
          <p:nvPr/>
        </p:nvGrpSpPr>
        <p:grpSpPr>
          <a:xfrm rot="0">
            <a:off x="10808974" y="17455352"/>
            <a:ext cx="2133109" cy="2095496"/>
            <a:chOff x="0" y="0"/>
            <a:chExt cx="723965" cy="7112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723965" cy="711200"/>
            </a:xfrm>
            <a:custGeom>
              <a:avLst/>
              <a:gdLst/>
              <a:ahLst/>
              <a:cxnLst/>
              <a:rect r="r" b="b" t="t" l="l"/>
              <a:pathLst>
                <a:path h="711200" w="723965">
                  <a:moveTo>
                    <a:pt x="361983" y="711200"/>
                  </a:moveTo>
                  <a:lnTo>
                    <a:pt x="723965" y="0"/>
                  </a:lnTo>
                  <a:lnTo>
                    <a:pt x="0" y="0"/>
                  </a:lnTo>
                  <a:lnTo>
                    <a:pt x="361983" y="7112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09550" cap="sq">
              <a:solidFill>
                <a:srgbClr val="7ECE96"/>
              </a:solidFill>
              <a:prstDash val="solid"/>
              <a:miter/>
            </a:ln>
          </p:spPr>
        </p:sp>
        <p:sp>
          <p:nvSpPr>
            <p:cNvPr name="TextBox 10" id="10"/>
            <p:cNvSpPr txBox="true"/>
            <p:nvPr/>
          </p:nvSpPr>
          <p:spPr>
            <a:xfrm>
              <a:off x="113120" y="69850"/>
              <a:ext cx="497726" cy="3111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869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11315173" y="17070813"/>
            <a:ext cx="738954" cy="869632"/>
            <a:chOff x="0" y="0"/>
            <a:chExt cx="985272" cy="115951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39592" y="48260"/>
              <a:ext cx="906088" cy="1060450"/>
            </a:xfrm>
            <a:custGeom>
              <a:avLst/>
              <a:gdLst/>
              <a:ahLst/>
              <a:cxnLst/>
              <a:rect r="r" b="b" t="t" l="l"/>
              <a:pathLst>
                <a:path h="1060450" w="906088">
                  <a:moveTo>
                    <a:pt x="381213" y="59690"/>
                  </a:moveTo>
                  <a:cubicBezTo>
                    <a:pt x="565598" y="233680"/>
                    <a:pt x="617633" y="300990"/>
                    <a:pt x="670799" y="369570"/>
                  </a:cubicBezTo>
                  <a:cubicBezTo>
                    <a:pt x="731884" y="448310"/>
                    <a:pt x="816723" y="554990"/>
                    <a:pt x="855184" y="627380"/>
                  </a:cubicBezTo>
                  <a:cubicBezTo>
                    <a:pt x="878939" y="671830"/>
                    <a:pt x="893645" y="704850"/>
                    <a:pt x="900432" y="746760"/>
                  </a:cubicBezTo>
                  <a:cubicBezTo>
                    <a:pt x="906088" y="787400"/>
                    <a:pt x="898169" y="840740"/>
                    <a:pt x="890251" y="875030"/>
                  </a:cubicBezTo>
                  <a:cubicBezTo>
                    <a:pt x="884595" y="899160"/>
                    <a:pt x="877808" y="913130"/>
                    <a:pt x="865365" y="933450"/>
                  </a:cubicBezTo>
                  <a:cubicBezTo>
                    <a:pt x="847266" y="962660"/>
                    <a:pt x="814461" y="1002030"/>
                    <a:pt x="781656" y="1023620"/>
                  </a:cubicBezTo>
                  <a:cubicBezTo>
                    <a:pt x="749983" y="1043940"/>
                    <a:pt x="708129" y="1057910"/>
                    <a:pt x="670799" y="1059180"/>
                  </a:cubicBezTo>
                  <a:cubicBezTo>
                    <a:pt x="633470" y="1060450"/>
                    <a:pt x="587091" y="1046480"/>
                    <a:pt x="558811" y="1032510"/>
                  </a:cubicBezTo>
                  <a:cubicBezTo>
                    <a:pt x="537318" y="1023620"/>
                    <a:pt x="531662" y="1016000"/>
                    <a:pt x="509038" y="998220"/>
                  </a:cubicBezTo>
                  <a:cubicBezTo>
                    <a:pt x="457003" y="953770"/>
                    <a:pt x="305423" y="816610"/>
                    <a:pt x="257913" y="755650"/>
                  </a:cubicBezTo>
                  <a:cubicBezTo>
                    <a:pt x="234157" y="726440"/>
                    <a:pt x="223977" y="708660"/>
                    <a:pt x="213796" y="681990"/>
                  </a:cubicBezTo>
                  <a:cubicBezTo>
                    <a:pt x="202484" y="655320"/>
                    <a:pt x="195697" y="624840"/>
                    <a:pt x="192303" y="596900"/>
                  </a:cubicBezTo>
                  <a:cubicBezTo>
                    <a:pt x="190041" y="567690"/>
                    <a:pt x="191172" y="535940"/>
                    <a:pt x="196828" y="508000"/>
                  </a:cubicBezTo>
                  <a:cubicBezTo>
                    <a:pt x="202484" y="478790"/>
                    <a:pt x="213796" y="450850"/>
                    <a:pt x="227370" y="425450"/>
                  </a:cubicBezTo>
                  <a:cubicBezTo>
                    <a:pt x="240945" y="400050"/>
                    <a:pt x="257913" y="377190"/>
                    <a:pt x="278274" y="358140"/>
                  </a:cubicBezTo>
                  <a:cubicBezTo>
                    <a:pt x="298636" y="339090"/>
                    <a:pt x="322391" y="322580"/>
                    <a:pt x="346146" y="312420"/>
                  </a:cubicBezTo>
                  <a:cubicBezTo>
                    <a:pt x="371032" y="302260"/>
                    <a:pt x="398181" y="295910"/>
                    <a:pt x="424198" y="293370"/>
                  </a:cubicBezTo>
                  <a:cubicBezTo>
                    <a:pt x="450216" y="292100"/>
                    <a:pt x="477365" y="295910"/>
                    <a:pt x="502251" y="303530"/>
                  </a:cubicBezTo>
                  <a:cubicBezTo>
                    <a:pt x="527137" y="312420"/>
                    <a:pt x="552023" y="325120"/>
                    <a:pt x="573516" y="341630"/>
                  </a:cubicBezTo>
                  <a:cubicBezTo>
                    <a:pt x="595009" y="358140"/>
                    <a:pt x="615370" y="379730"/>
                    <a:pt x="631207" y="402590"/>
                  </a:cubicBezTo>
                  <a:cubicBezTo>
                    <a:pt x="647044" y="426720"/>
                    <a:pt x="659487" y="453390"/>
                    <a:pt x="667405" y="481330"/>
                  </a:cubicBezTo>
                  <a:cubicBezTo>
                    <a:pt x="676455" y="509270"/>
                    <a:pt x="680980" y="539750"/>
                    <a:pt x="679849" y="568960"/>
                  </a:cubicBezTo>
                  <a:cubicBezTo>
                    <a:pt x="679849" y="598170"/>
                    <a:pt x="675324" y="629920"/>
                    <a:pt x="667405" y="656590"/>
                  </a:cubicBezTo>
                  <a:cubicBezTo>
                    <a:pt x="658356" y="684530"/>
                    <a:pt x="645913" y="712470"/>
                    <a:pt x="630076" y="735330"/>
                  </a:cubicBezTo>
                  <a:cubicBezTo>
                    <a:pt x="614239" y="758190"/>
                    <a:pt x="593878" y="779780"/>
                    <a:pt x="572385" y="796290"/>
                  </a:cubicBezTo>
                  <a:cubicBezTo>
                    <a:pt x="550892" y="812800"/>
                    <a:pt x="524875" y="825500"/>
                    <a:pt x="499988" y="833120"/>
                  </a:cubicBezTo>
                  <a:cubicBezTo>
                    <a:pt x="475102" y="840740"/>
                    <a:pt x="446822" y="843280"/>
                    <a:pt x="420805" y="842010"/>
                  </a:cubicBezTo>
                  <a:cubicBezTo>
                    <a:pt x="394787" y="840740"/>
                    <a:pt x="368770" y="833120"/>
                    <a:pt x="343883" y="822960"/>
                  </a:cubicBezTo>
                  <a:cubicBezTo>
                    <a:pt x="320128" y="811530"/>
                    <a:pt x="296373" y="795020"/>
                    <a:pt x="276012" y="775970"/>
                  </a:cubicBezTo>
                  <a:cubicBezTo>
                    <a:pt x="256781" y="756920"/>
                    <a:pt x="238682" y="734060"/>
                    <a:pt x="225108" y="708660"/>
                  </a:cubicBezTo>
                  <a:cubicBezTo>
                    <a:pt x="212665" y="683260"/>
                    <a:pt x="202484" y="654050"/>
                    <a:pt x="196828" y="626110"/>
                  </a:cubicBezTo>
                  <a:cubicBezTo>
                    <a:pt x="191172" y="596900"/>
                    <a:pt x="190041" y="566420"/>
                    <a:pt x="192303" y="537210"/>
                  </a:cubicBezTo>
                  <a:cubicBezTo>
                    <a:pt x="195697" y="508000"/>
                    <a:pt x="203615" y="477520"/>
                    <a:pt x="214927" y="452120"/>
                  </a:cubicBezTo>
                  <a:cubicBezTo>
                    <a:pt x="225108" y="425450"/>
                    <a:pt x="240945" y="398780"/>
                    <a:pt x="259044" y="378460"/>
                  </a:cubicBezTo>
                  <a:cubicBezTo>
                    <a:pt x="277143" y="356870"/>
                    <a:pt x="299767" y="337820"/>
                    <a:pt x="322391" y="325120"/>
                  </a:cubicBezTo>
                  <a:cubicBezTo>
                    <a:pt x="345015" y="311150"/>
                    <a:pt x="372163" y="300990"/>
                    <a:pt x="397050" y="297180"/>
                  </a:cubicBezTo>
                  <a:cubicBezTo>
                    <a:pt x="423067" y="292100"/>
                    <a:pt x="451347" y="292100"/>
                    <a:pt x="476233" y="297180"/>
                  </a:cubicBezTo>
                  <a:cubicBezTo>
                    <a:pt x="502251" y="302260"/>
                    <a:pt x="520350" y="306070"/>
                    <a:pt x="550892" y="326390"/>
                  </a:cubicBezTo>
                  <a:cubicBezTo>
                    <a:pt x="622158" y="372110"/>
                    <a:pt x="808805" y="563880"/>
                    <a:pt x="855184" y="627380"/>
                  </a:cubicBezTo>
                  <a:cubicBezTo>
                    <a:pt x="872152" y="651510"/>
                    <a:pt x="876677" y="664210"/>
                    <a:pt x="883464" y="683260"/>
                  </a:cubicBezTo>
                  <a:cubicBezTo>
                    <a:pt x="891382" y="703580"/>
                    <a:pt x="898169" y="721360"/>
                    <a:pt x="900432" y="746760"/>
                  </a:cubicBezTo>
                  <a:cubicBezTo>
                    <a:pt x="902694" y="781050"/>
                    <a:pt x="902694" y="835660"/>
                    <a:pt x="890251" y="875030"/>
                  </a:cubicBezTo>
                  <a:cubicBezTo>
                    <a:pt x="877808" y="914400"/>
                    <a:pt x="855184" y="955040"/>
                    <a:pt x="828035" y="984250"/>
                  </a:cubicBezTo>
                  <a:cubicBezTo>
                    <a:pt x="800887" y="1013460"/>
                    <a:pt x="757901" y="1036320"/>
                    <a:pt x="728490" y="1049020"/>
                  </a:cubicBezTo>
                  <a:cubicBezTo>
                    <a:pt x="706997" y="1056640"/>
                    <a:pt x="690029" y="1057910"/>
                    <a:pt x="670799" y="1059180"/>
                  </a:cubicBezTo>
                  <a:cubicBezTo>
                    <a:pt x="651569" y="1059180"/>
                    <a:pt x="634601" y="1060450"/>
                    <a:pt x="613108" y="1052830"/>
                  </a:cubicBezTo>
                  <a:cubicBezTo>
                    <a:pt x="582566" y="1043940"/>
                    <a:pt x="548630" y="1032510"/>
                    <a:pt x="509038" y="998220"/>
                  </a:cubicBezTo>
                  <a:cubicBezTo>
                    <a:pt x="430986" y="927100"/>
                    <a:pt x="307685" y="688340"/>
                    <a:pt x="219452" y="585470"/>
                  </a:cubicBezTo>
                  <a:cubicBezTo>
                    <a:pt x="159498" y="513080"/>
                    <a:pt x="85971" y="473710"/>
                    <a:pt x="49772" y="419100"/>
                  </a:cubicBezTo>
                  <a:cubicBezTo>
                    <a:pt x="24886" y="381000"/>
                    <a:pt x="12443" y="344170"/>
                    <a:pt x="5656" y="304800"/>
                  </a:cubicBezTo>
                  <a:cubicBezTo>
                    <a:pt x="0" y="264160"/>
                    <a:pt x="6787" y="213360"/>
                    <a:pt x="14705" y="180340"/>
                  </a:cubicBezTo>
                  <a:cubicBezTo>
                    <a:pt x="20361" y="157480"/>
                    <a:pt x="26017" y="143510"/>
                    <a:pt x="38461" y="123190"/>
                  </a:cubicBezTo>
                  <a:cubicBezTo>
                    <a:pt x="56560" y="95250"/>
                    <a:pt x="87102" y="57150"/>
                    <a:pt x="118775" y="36830"/>
                  </a:cubicBezTo>
                  <a:cubicBezTo>
                    <a:pt x="149318" y="16510"/>
                    <a:pt x="188910" y="3810"/>
                    <a:pt x="225108" y="2540"/>
                  </a:cubicBezTo>
                  <a:cubicBezTo>
                    <a:pt x="261306" y="0"/>
                    <a:pt x="305423" y="13970"/>
                    <a:pt x="333703" y="26670"/>
                  </a:cubicBezTo>
                  <a:cubicBezTo>
                    <a:pt x="354064" y="35560"/>
                    <a:pt x="381213" y="59690"/>
                    <a:pt x="381213" y="59690"/>
                  </a:cubicBezTo>
                </a:path>
              </a:pathLst>
            </a:custGeom>
            <a:solidFill>
              <a:srgbClr val="5203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3" id="13"/>
          <p:cNvGrpSpPr/>
          <p:nvPr/>
        </p:nvGrpSpPr>
        <p:grpSpPr>
          <a:xfrm rot="0">
            <a:off x="11198942" y="17034618"/>
            <a:ext cx="491222" cy="842010"/>
            <a:chOff x="0" y="0"/>
            <a:chExt cx="654962" cy="112268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35067" y="50800"/>
              <a:ext cx="576910" cy="1023620"/>
            </a:xfrm>
            <a:custGeom>
              <a:avLst/>
              <a:gdLst/>
              <a:ahLst/>
              <a:cxnLst/>
              <a:rect r="r" b="b" t="t" l="l"/>
              <a:pathLst>
                <a:path h="1023620" w="576910">
                  <a:moveTo>
                    <a:pt x="463790" y="361950"/>
                  </a:moveTo>
                  <a:cubicBezTo>
                    <a:pt x="442298" y="457200"/>
                    <a:pt x="539581" y="582930"/>
                    <a:pt x="558811" y="655320"/>
                  </a:cubicBezTo>
                  <a:cubicBezTo>
                    <a:pt x="572385" y="706120"/>
                    <a:pt x="576910" y="750570"/>
                    <a:pt x="571254" y="793750"/>
                  </a:cubicBezTo>
                  <a:cubicBezTo>
                    <a:pt x="565598" y="835660"/>
                    <a:pt x="544105" y="882650"/>
                    <a:pt x="527137" y="911860"/>
                  </a:cubicBezTo>
                  <a:cubicBezTo>
                    <a:pt x="514694" y="933450"/>
                    <a:pt x="504513" y="944880"/>
                    <a:pt x="486414" y="958850"/>
                  </a:cubicBezTo>
                  <a:cubicBezTo>
                    <a:pt x="461528" y="979170"/>
                    <a:pt x="419674" y="1005840"/>
                    <a:pt x="383475" y="1014730"/>
                  </a:cubicBezTo>
                  <a:cubicBezTo>
                    <a:pt x="347277" y="1023620"/>
                    <a:pt x="304292" y="1021080"/>
                    <a:pt x="269225" y="1009650"/>
                  </a:cubicBezTo>
                  <a:cubicBezTo>
                    <a:pt x="233026" y="998220"/>
                    <a:pt x="196828" y="974090"/>
                    <a:pt x="169679" y="946150"/>
                  </a:cubicBezTo>
                  <a:cubicBezTo>
                    <a:pt x="142531" y="916940"/>
                    <a:pt x="128956" y="855980"/>
                    <a:pt x="107464" y="836930"/>
                  </a:cubicBezTo>
                  <a:cubicBezTo>
                    <a:pt x="95021" y="825500"/>
                    <a:pt x="79184" y="833120"/>
                    <a:pt x="67872" y="822960"/>
                  </a:cubicBezTo>
                  <a:cubicBezTo>
                    <a:pt x="50904" y="807720"/>
                    <a:pt x="36198" y="774700"/>
                    <a:pt x="27149" y="748030"/>
                  </a:cubicBezTo>
                  <a:cubicBezTo>
                    <a:pt x="16968" y="721360"/>
                    <a:pt x="11312" y="690880"/>
                    <a:pt x="10181" y="661670"/>
                  </a:cubicBezTo>
                  <a:cubicBezTo>
                    <a:pt x="7918" y="633730"/>
                    <a:pt x="11312" y="601980"/>
                    <a:pt x="18099" y="575310"/>
                  </a:cubicBezTo>
                  <a:cubicBezTo>
                    <a:pt x="24886" y="547370"/>
                    <a:pt x="36198" y="519430"/>
                    <a:pt x="49773" y="495300"/>
                  </a:cubicBezTo>
                  <a:cubicBezTo>
                    <a:pt x="64478" y="471170"/>
                    <a:pt x="83709" y="448310"/>
                    <a:pt x="104070" y="430530"/>
                  </a:cubicBezTo>
                  <a:cubicBezTo>
                    <a:pt x="124432" y="412750"/>
                    <a:pt x="148187" y="398780"/>
                    <a:pt x="173073" y="388620"/>
                  </a:cubicBezTo>
                  <a:cubicBezTo>
                    <a:pt x="196828" y="379730"/>
                    <a:pt x="223977" y="374650"/>
                    <a:pt x="249994" y="374650"/>
                  </a:cubicBezTo>
                  <a:cubicBezTo>
                    <a:pt x="276012" y="374650"/>
                    <a:pt x="303161" y="379730"/>
                    <a:pt x="326916" y="388620"/>
                  </a:cubicBezTo>
                  <a:cubicBezTo>
                    <a:pt x="351802" y="397510"/>
                    <a:pt x="375557" y="411480"/>
                    <a:pt x="395919" y="429260"/>
                  </a:cubicBezTo>
                  <a:cubicBezTo>
                    <a:pt x="417411" y="447040"/>
                    <a:pt x="435511" y="468630"/>
                    <a:pt x="450216" y="492760"/>
                  </a:cubicBezTo>
                  <a:cubicBezTo>
                    <a:pt x="464922" y="516890"/>
                    <a:pt x="476234" y="544830"/>
                    <a:pt x="484152" y="571500"/>
                  </a:cubicBezTo>
                  <a:cubicBezTo>
                    <a:pt x="490939" y="599440"/>
                    <a:pt x="493201" y="629920"/>
                    <a:pt x="492070" y="659130"/>
                  </a:cubicBezTo>
                  <a:cubicBezTo>
                    <a:pt x="490939" y="688340"/>
                    <a:pt x="485283" y="718820"/>
                    <a:pt x="476234" y="745490"/>
                  </a:cubicBezTo>
                  <a:cubicBezTo>
                    <a:pt x="467184" y="772160"/>
                    <a:pt x="452478" y="798830"/>
                    <a:pt x="435511" y="820420"/>
                  </a:cubicBezTo>
                  <a:cubicBezTo>
                    <a:pt x="419674" y="843280"/>
                    <a:pt x="398181" y="862330"/>
                    <a:pt x="376688" y="877570"/>
                  </a:cubicBezTo>
                  <a:cubicBezTo>
                    <a:pt x="355196" y="892810"/>
                    <a:pt x="329178" y="904240"/>
                    <a:pt x="304292" y="910590"/>
                  </a:cubicBezTo>
                  <a:cubicBezTo>
                    <a:pt x="279405" y="916940"/>
                    <a:pt x="251126" y="919480"/>
                    <a:pt x="226239" y="915670"/>
                  </a:cubicBezTo>
                  <a:cubicBezTo>
                    <a:pt x="200222" y="913130"/>
                    <a:pt x="174204" y="905510"/>
                    <a:pt x="150449" y="892810"/>
                  </a:cubicBezTo>
                  <a:cubicBezTo>
                    <a:pt x="126694" y="881380"/>
                    <a:pt x="104070" y="863600"/>
                    <a:pt x="85971" y="844550"/>
                  </a:cubicBezTo>
                  <a:cubicBezTo>
                    <a:pt x="66741" y="824230"/>
                    <a:pt x="49773" y="800100"/>
                    <a:pt x="38461" y="774700"/>
                  </a:cubicBezTo>
                  <a:cubicBezTo>
                    <a:pt x="26018" y="749300"/>
                    <a:pt x="16968" y="720090"/>
                    <a:pt x="12443" y="690880"/>
                  </a:cubicBezTo>
                  <a:cubicBezTo>
                    <a:pt x="7918" y="662940"/>
                    <a:pt x="7918" y="632460"/>
                    <a:pt x="12443" y="603250"/>
                  </a:cubicBezTo>
                  <a:cubicBezTo>
                    <a:pt x="15837" y="575310"/>
                    <a:pt x="24886" y="546100"/>
                    <a:pt x="37330" y="519430"/>
                  </a:cubicBezTo>
                  <a:cubicBezTo>
                    <a:pt x="48641" y="494030"/>
                    <a:pt x="65609" y="469900"/>
                    <a:pt x="83709" y="449580"/>
                  </a:cubicBezTo>
                  <a:cubicBezTo>
                    <a:pt x="102939" y="429260"/>
                    <a:pt x="125563" y="412750"/>
                    <a:pt x="148187" y="400050"/>
                  </a:cubicBezTo>
                  <a:cubicBezTo>
                    <a:pt x="171942" y="387350"/>
                    <a:pt x="197959" y="379730"/>
                    <a:pt x="223977" y="375920"/>
                  </a:cubicBezTo>
                  <a:cubicBezTo>
                    <a:pt x="248863" y="373380"/>
                    <a:pt x="277143" y="374650"/>
                    <a:pt x="302029" y="381000"/>
                  </a:cubicBezTo>
                  <a:cubicBezTo>
                    <a:pt x="326916" y="386080"/>
                    <a:pt x="352933" y="397510"/>
                    <a:pt x="374426" y="412750"/>
                  </a:cubicBezTo>
                  <a:cubicBezTo>
                    <a:pt x="397050" y="427990"/>
                    <a:pt x="412887" y="443230"/>
                    <a:pt x="434379" y="468630"/>
                  </a:cubicBezTo>
                  <a:cubicBezTo>
                    <a:pt x="470578" y="513080"/>
                    <a:pt x="541843" y="615950"/>
                    <a:pt x="562204" y="665480"/>
                  </a:cubicBezTo>
                  <a:cubicBezTo>
                    <a:pt x="572385" y="690880"/>
                    <a:pt x="573516" y="703580"/>
                    <a:pt x="573516" y="728980"/>
                  </a:cubicBezTo>
                  <a:cubicBezTo>
                    <a:pt x="574648" y="763270"/>
                    <a:pt x="570123" y="817880"/>
                    <a:pt x="555417" y="855980"/>
                  </a:cubicBezTo>
                  <a:cubicBezTo>
                    <a:pt x="540712" y="894080"/>
                    <a:pt x="515825" y="932180"/>
                    <a:pt x="486414" y="958850"/>
                  </a:cubicBezTo>
                  <a:cubicBezTo>
                    <a:pt x="458134" y="985520"/>
                    <a:pt x="414018" y="1005840"/>
                    <a:pt x="383476" y="1014730"/>
                  </a:cubicBezTo>
                  <a:cubicBezTo>
                    <a:pt x="361983" y="1021080"/>
                    <a:pt x="348408" y="1022350"/>
                    <a:pt x="325784" y="1019810"/>
                  </a:cubicBezTo>
                  <a:cubicBezTo>
                    <a:pt x="295242" y="1017270"/>
                    <a:pt x="247732" y="1005840"/>
                    <a:pt x="216058" y="984250"/>
                  </a:cubicBezTo>
                  <a:cubicBezTo>
                    <a:pt x="183254" y="963930"/>
                    <a:pt x="158367" y="938530"/>
                    <a:pt x="132350" y="895350"/>
                  </a:cubicBezTo>
                  <a:cubicBezTo>
                    <a:pt x="93889" y="830580"/>
                    <a:pt x="55429" y="712470"/>
                    <a:pt x="35067" y="608330"/>
                  </a:cubicBezTo>
                  <a:cubicBezTo>
                    <a:pt x="12443" y="495300"/>
                    <a:pt x="0" y="318770"/>
                    <a:pt x="10181" y="241300"/>
                  </a:cubicBezTo>
                  <a:cubicBezTo>
                    <a:pt x="14706" y="201930"/>
                    <a:pt x="28280" y="181610"/>
                    <a:pt x="38461" y="157480"/>
                  </a:cubicBezTo>
                  <a:cubicBezTo>
                    <a:pt x="47510" y="137160"/>
                    <a:pt x="52035" y="121920"/>
                    <a:pt x="66741" y="102870"/>
                  </a:cubicBezTo>
                  <a:cubicBezTo>
                    <a:pt x="85971" y="77470"/>
                    <a:pt x="119907" y="41910"/>
                    <a:pt x="152712" y="24130"/>
                  </a:cubicBezTo>
                  <a:cubicBezTo>
                    <a:pt x="184385" y="7620"/>
                    <a:pt x="230764" y="1270"/>
                    <a:pt x="261306" y="0"/>
                  </a:cubicBezTo>
                  <a:cubicBezTo>
                    <a:pt x="281668" y="0"/>
                    <a:pt x="295242" y="2540"/>
                    <a:pt x="315604" y="10160"/>
                  </a:cubicBezTo>
                  <a:cubicBezTo>
                    <a:pt x="343884" y="21590"/>
                    <a:pt x="389131" y="50800"/>
                    <a:pt x="411755" y="72390"/>
                  </a:cubicBezTo>
                  <a:cubicBezTo>
                    <a:pt x="427592" y="87630"/>
                    <a:pt x="436642" y="100330"/>
                    <a:pt x="446822" y="120650"/>
                  </a:cubicBezTo>
                  <a:cubicBezTo>
                    <a:pt x="461528" y="151130"/>
                    <a:pt x="478496" y="199390"/>
                    <a:pt x="481890" y="238760"/>
                  </a:cubicBezTo>
                  <a:cubicBezTo>
                    <a:pt x="484152" y="279400"/>
                    <a:pt x="463790" y="361950"/>
                    <a:pt x="463790" y="361950"/>
                  </a:cubicBezTo>
                </a:path>
              </a:pathLst>
            </a:custGeom>
            <a:solidFill>
              <a:srgbClr val="5203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5" id="15"/>
          <p:cNvGrpSpPr/>
          <p:nvPr/>
        </p:nvGrpSpPr>
        <p:grpSpPr>
          <a:xfrm rot="0">
            <a:off x="11346563" y="17087958"/>
            <a:ext cx="1377797" cy="521970"/>
            <a:chOff x="0" y="0"/>
            <a:chExt cx="1837062" cy="69596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41854" y="44450"/>
              <a:ext cx="1751091" cy="608330"/>
            </a:xfrm>
            <a:custGeom>
              <a:avLst/>
              <a:gdLst/>
              <a:ahLst/>
              <a:cxnLst/>
              <a:rect r="r" b="b" t="t" l="l"/>
              <a:pathLst>
                <a:path h="608330" w="1751091">
                  <a:moveTo>
                    <a:pt x="234158" y="78740"/>
                  </a:moveTo>
                  <a:cubicBezTo>
                    <a:pt x="553155" y="74930"/>
                    <a:pt x="647044" y="53340"/>
                    <a:pt x="774870" y="43180"/>
                  </a:cubicBezTo>
                  <a:cubicBezTo>
                    <a:pt x="969435" y="27940"/>
                    <a:pt x="1386846" y="0"/>
                    <a:pt x="1506753" y="6350"/>
                  </a:cubicBezTo>
                  <a:cubicBezTo>
                    <a:pt x="1545214" y="8890"/>
                    <a:pt x="1558788" y="10160"/>
                    <a:pt x="1582543" y="19050"/>
                  </a:cubicBezTo>
                  <a:cubicBezTo>
                    <a:pt x="1607430" y="27940"/>
                    <a:pt x="1631185" y="41910"/>
                    <a:pt x="1651546" y="58420"/>
                  </a:cubicBezTo>
                  <a:cubicBezTo>
                    <a:pt x="1671908" y="76200"/>
                    <a:pt x="1691138" y="97790"/>
                    <a:pt x="1705844" y="120650"/>
                  </a:cubicBezTo>
                  <a:cubicBezTo>
                    <a:pt x="1720549" y="144780"/>
                    <a:pt x="1732993" y="171450"/>
                    <a:pt x="1739780" y="199390"/>
                  </a:cubicBezTo>
                  <a:cubicBezTo>
                    <a:pt x="1746567" y="226060"/>
                    <a:pt x="1749960" y="256540"/>
                    <a:pt x="1749960" y="285750"/>
                  </a:cubicBezTo>
                  <a:cubicBezTo>
                    <a:pt x="1748829" y="313690"/>
                    <a:pt x="1743173" y="344170"/>
                    <a:pt x="1734124" y="370840"/>
                  </a:cubicBezTo>
                  <a:cubicBezTo>
                    <a:pt x="1725074" y="397510"/>
                    <a:pt x="1711500" y="422910"/>
                    <a:pt x="1695663" y="445770"/>
                  </a:cubicBezTo>
                  <a:cubicBezTo>
                    <a:pt x="1678695" y="467360"/>
                    <a:pt x="1658334" y="487680"/>
                    <a:pt x="1636841" y="502920"/>
                  </a:cubicBezTo>
                  <a:cubicBezTo>
                    <a:pt x="1615348" y="518160"/>
                    <a:pt x="1590462" y="529590"/>
                    <a:pt x="1565575" y="535940"/>
                  </a:cubicBezTo>
                  <a:cubicBezTo>
                    <a:pt x="1540689" y="543560"/>
                    <a:pt x="1513540" y="544830"/>
                    <a:pt x="1488654" y="542290"/>
                  </a:cubicBezTo>
                  <a:cubicBezTo>
                    <a:pt x="1463768" y="539750"/>
                    <a:pt x="1436619" y="532130"/>
                    <a:pt x="1413995" y="520700"/>
                  </a:cubicBezTo>
                  <a:cubicBezTo>
                    <a:pt x="1390240" y="509270"/>
                    <a:pt x="1367616" y="492760"/>
                    <a:pt x="1349517" y="473710"/>
                  </a:cubicBezTo>
                  <a:cubicBezTo>
                    <a:pt x="1330287" y="453390"/>
                    <a:pt x="1313319" y="430530"/>
                    <a:pt x="1300876" y="405130"/>
                  </a:cubicBezTo>
                  <a:cubicBezTo>
                    <a:pt x="1288432" y="379730"/>
                    <a:pt x="1279383" y="351790"/>
                    <a:pt x="1274858" y="322580"/>
                  </a:cubicBezTo>
                  <a:cubicBezTo>
                    <a:pt x="1270333" y="294640"/>
                    <a:pt x="1270333" y="264160"/>
                    <a:pt x="1273727" y="236220"/>
                  </a:cubicBezTo>
                  <a:cubicBezTo>
                    <a:pt x="1277121" y="208280"/>
                    <a:pt x="1286170" y="179070"/>
                    <a:pt x="1297482" y="153670"/>
                  </a:cubicBezTo>
                  <a:cubicBezTo>
                    <a:pt x="1308794" y="128270"/>
                    <a:pt x="1324631" y="102870"/>
                    <a:pt x="1342730" y="83820"/>
                  </a:cubicBezTo>
                  <a:cubicBezTo>
                    <a:pt x="1360829" y="63500"/>
                    <a:pt x="1383453" y="45720"/>
                    <a:pt x="1406077" y="33020"/>
                  </a:cubicBezTo>
                  <a:cubicBezTo>
                    <a:pt x="1429832" y="21590"/>
                    <a:pt x="1455849" y="12700"/>
                    <a:pt x="1480736" y="8890"/>
                  </a:cubicBezTo>
                  <a:cubicBezTo>
                    <a:pt x="1505622" y="5080"/>
                    <a:pt x="1532771" y="6350"/>
                    <a:pt x="1557657" y="12700"/>
                  </a:cubicBezTo>
                  <a:cubicBezTo>
                    <a:pt x="1582543" y="17780"/>
                    <a:pt x="1608561" y="29210"/>
                    <a:pt x="1630054" y="43180"/>
                  </a:cubicBezTo>
                  <a:cubicBezTo>
                    <a:pt x="1652678" y="57150"/>
                    <a:pt x="1673039" y="76200"/>
                    <a:pt x="1690007" y="97790"/>
                  </a:cubicBezTo>
                  <a:cubicBezTo>
                    <a:pt x="1706975" y="119380"/>
                    <a:pt x="1721680" y="144780"/>
                    <a:pt x="1730730" y="171450"/>
                  </a:cubicBezTo>
                  <a:cubicBezTo>
                    <a:pt x="1740911" y="198120"/>
                    <a:pt x="1747698" y="227330"/>
                    <a:pt x="1748829" y="256540"/>
                  </a:cubicBezTo>
                  <a:cubicBezTo>
                    <a:pt x="1751092" y="284480"/>
                    <a:pt x="1748829" y="314960"/>
                    <a:pt x="1742042" y="342900"/>
                  </a:cubicBezTo>
                  <a:cubicBezTo>
                    <a:pt x="1735255" y="370840"/>
                    <a:pt x="1725074" y="398780"/>
                    <a:pt x="1710369" y="421640"/>
                  </a:cubicBezTo>
                  <a:cubicBezTo>
                    <a:pt x="1696794" y="445770"/>
                    <a:pt x="1678695" y="468630"/>
                    <a:pt x="1658334" y="486410"/>
                  </a:cubicBezTo>
                  <a:cubicBezTo>
                    <a:pt x="1637972" y="504190"/>
                    <a:pt x="1614217" y="518160"/>
                    <a:pt x="1590462" y="528320"/>
                  </a:cubicBezTo>
                  <a:cubicBezTo>
                    <a:pt x="1566707" y="537210"/>
                    <a:pt x="1553132" y="539750"/>
                    <a:pt x="1514672" y="543560"/>
                  </a:cubicBezTo>
                  <a:cubicBezTo>
                    <a:pt x="1399290" y="557530"/>
                    <a:pt x="1011289" y="552450"/>
                    <a:pt x="816724" y="565150"/>
                  </a:cubicBezTo>
                  <a:cubicBezTo>
                    <a:pt x="677587" y="574040"/>
                    <a:pt x="562205" y="594360"/>
                    <a:pt x="457003" y="599440"/>
                  </a:cubicBezTo>
                  <a:cubicBezTo>
                    <a:pt x="373295" y="603250"/>
                    <a:pt x="294111" y="608330"/>
                    <a:pt x="234158" y="600710"/>
                  </a:cubicBezTo>
                  <a:cubicBezTo>
                    <a:pt x="191172" y="594360"/>
                    <a:pt x="158368" y="589280"/>
                    <a:pt x="125563" y="570230"/>
                  </a:cubicBezTo>
                  <a:cubicBezTo>
                    <a:pt x="93889" y="551180"/>
                    <a:pt x="63347" y="520700"/>
                    <a:pt x="42986" y="487680"/>
                  </a:cubicBezTo>
                  <a:cubicBezTo>
                    <a:pt x="22624" y="454660"/>
                    <a:pt x="9050" y="403860"/>
                    <a:pt x="3394" y="370840"/>
                  </a:cubicBezTo>
                  <a:cubicBezTo>
                    <a:pt x="0" y="347980"/>
                    <a:pt x="0" y="331470"/>
                    <a:pt x="3394" y="308610"/>
                  </a:cubicBezTo>
                  <a:cubicBezTo>
                    <a:pt x="9050" y="274320"/>
                    <a:pt x="27149" y="220980"/>
                    <a:pt x="42986" y="191770"/>
                  </a:cubicBezTo>
                  <a:cubicBezTo>
                    <a:pt x="54298" y="171450"/>
                    <a:pt x="63347" y="160020"/>
                    <a:pt x="80315" y="144780"/>
                  </a:cubicBezTo>
                  <a:cubicBezTo>
                    <a:pt x="104070" y="123190"/>
                    <a:pt x="149318" y="96520"/>
                    <a:pt x="178729" y="86360"/>
                  </a:cubicBezTo>
                  <a:cubicBezTo>
                    <a:pt x="199091" y="80010"/>
                    <a:pt x="234158" y="78740"/>
                    <a:pt x="234158" y="78740"/>
                  </a:cubicBezTo>
                </a:path>
              </a:pathLst>
            </a:custGeom>
            <a:solidFill>
              <a:srgbClr val="5203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7" id="17"/>
          <p:cNvGrpSpPr/>
          <p:nvPr/>
        </p:nvGrpSpPr>
        <p:grpSpPr>
          <a:xfrm rot="0">
            <a:off x="11567995" y="17348943"/>
            <a:ext cx="908633" cy="569595"/>
            <a:chOff x="0" y="0"/>
            <a:chExt cx="1211511" cy="759460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41854" y="49530"/>
              <a:ext cx="1125540" cy="666750"/>
            </a:xfrm>
            <a:custGeom>
              <a:avLst/>
              <a:gdLst/>
              <a:ahLst/>
              <a:cxnLst/>
              <a:rect r="r" b="b" t="t" l="l"/>
              <a:pathLst>
                <a:path h="666750" w="1125540">
                  <a:moveTo>
                    <a:pt x="180992" y="157480"/>
                  </a:moveTo>
                  <a:cubicBezTo>
                    <a:pt x="918531" y="0"/>
                    <a:pt x="932106" y="3810"/>
                    <a:pt x="955861" y="11430"/>
                  </a:cubicBezTo>
                  <a:cubicBezTo>
                    <a:pt x="979616" y="20320"/>
                    <a:pt x="1003371" y="33020"/>
                    <a:pt x="1023733" y="48260"/>
                  </a:cubicBezTo>
                  <a:cubicBezTo>
                    <a:pt x="1044094" y="64770"/>
                    <a:pt x="1063325" y="85090"/>
                    <a:pt x="1078030" y="107950"/>
                  </a:cubicBezTo>
                  <a:cubicBezTo>
                    <a:pt x="1092736" y="129540"/>
                    <a:pt x="1105179" y="156210"/>
                    <a:pt x="1113097" y="182880"/>
                  </a:cubicBezTo>
                  <a:cubicBezTo>
                    <a:pt x="1119884" y="209550"/>
                    <a:pt x="1124409" y="238760"/>
                    <a:pt x="1123278" y="266700"/>
                  </a:cubicBezTo>
                  <a:cubicBezTo>
                    <a:pt x="1123278" y="294640"/>
                    <a:pt x="1118753" y="323850"/>
                    <a:pt x="1110835" y="350520"/>
                  </a:cubicBezTo>
                  <a:cubicBezTo>
                    <a:pt x="1101785" y="375920"/>
                    <a:pt x="1089342" y="402590"/>
                    <a:pt x="1074636" y="424180"/>
                  </a:cubicBezTo>
                  <a:cubicBezTo>
                    <a:pt x="1058800" y="445770"/>
                    <a:pt x="1039569" y="466090"/>
                    <a:pt x="1019208" y="481330"/>
                  </a:cubicBezTo>
                  <a:cubicBezTo>
                    <a:pt x="997715" y="496570"/>
                    <a:pt x="973960" y="509270"/>
                    <a:pt x="950205" y="515620"/>
                  </a:cubicBezTo>
                  <a:cubicBezTo>
                    <a:pt x="926450" y="523240"/>
                    <a:pt x="899301" y="525780"/>
                    <a:pt x="874415" y="524510"/>
                  </a:cubicBezTo>
                  <a:cubicBezTo>
                    <a:pt x="850660" y="521970"/>
                    <a:pt x="824642" y="515620"/>
                    <a:pt x="802018" y="504190"/>
                  </a:cubicBezTo>
                  <a:cubicBezTo>
                    <a:pt x="778263" y="494030"/>
                    <a:pt x="755639" y="478790"/>
                    <a:pt x="737540" y="459740"/>
                  </a:cubicBezTo>
                  <a:cubicBezTo>
                    <a:pt x="718310" y="441960"/>
                    <a:pt x="701342" y="419100"/>
                    <a:pt x="688899" y="394970"/>
                  </a:cubicBezTo>
                  <a:cubicBezTo>
                    <a:pt x="676455" y="370840"/>
                    <a:pt x="667406" y="342900"/>
                    <a:pt x="662881" y="316230"/>
                  </a:cubicBezTo>
                  <a:cubicBezTo>
                    <a:pt x="657225" y="288290"/>
                    <a:pt x="656094" y="259080"/>
                    <a:pt x="659487" y="231140"/>
                  </a:cubicBezTo>
                  <a:cubicBezTo>
                    <a:pt x="662881" y="203200"/>
                    <a:pt x="669668" y="175260"/>
                    <a:pt x="680980" y="149860"/>
                  </a:cubicBezTo>
                  <a:cubicBezTo>
                    <a:pt x="691161" y="124460"/>
                    <a:pt x="706998" y="100330"/>
                    <a:pt x="723966" y="80010"/>
                  </a:cubicBezTo>
                  <a:cubicBezTo>
                    <a:pt x="740934" y="60960"/>
                    <a:pt x="762426" y="43180"/>
                    <a:pt x="783919" y="30480"/>
                  </a:cubicBezTo>
                  <a:cubicBezTo>
                    <a:pt x="806543" y="17780"/>
                    <a:pt x="831429" y="8890"/>
                    <a:pt x="856316" y="3810"/>
                  </a:cubicBezTo>
                  <a:cubicBezTo>
                    <a:pt x="881202" y="0"/>
                    <a:pt x="907219" y="0"/>
                    <a:pt x="932106" y="5080"/>
                  </a:cubicBezTo>
                  <a:cubicBezTo>
                    <a:pt x="955861" y="10160"/>
                    <a:pt x="980747" y="20320"/>
                    <a:pt x="1002240" y="33020"/>
                  </a:cubicBezTo>
                  <a:cubicBezTo>
                    <a:pt x="1024864" y="46990"/>
                    <a:pt x="1045225" y="64770"/>
                    <a:pt x="1062193" y="86360"/>
                  </a:cubicBezTo>
                  <a:cubicBezTo>
                    <a:pt x="1079161" y="106680"/>
                    <a:pt x="1093867" y="130810"/>
                    <a:pt x="1104048" y="156210"/>
                  </a:cubicBezTo>
                  <a:cubicBezTo>
                    <a:pt x="1114228" y="181610"/>
                    <a:pt x="1121016" y="210820"/>
                    <a:pt x="1123278" y="238760"/>
                  </a:cubicBezTo>
                  <a:cubicBezTo>
                    <a:pt x="1125540" y="266700"/>
                    <a:pt x="1123278" y="295910"/>
                    <a:pt x="1117622" y="322580"/>
                  </a:cubicBezTo>
                  <a:cubicBezTo>
                    <a:pt x="1111966" y="350520"/>
                    <a:pt x="1101785" y="377190"/>
                    <a:pt x="1088211" y="401320"/>
                  </a:cubicBezTo>
                  <a:cubicBezTo>
                    <a:pt x="1075768" y="424180"/>
                    <a:pt x="1058800" y="447040"/>
                    <a:pt x="1039569" y="464820"/>
                  </a:cubicBezTo>
                  <a:cubicBezTo>
                    <a:pt x="1020339" y="482600"/>
                    <a:pt x="1006765" y="494030"/>
                    <a:pt x="973960" y="508000"/>
                  </a:cubicBezTo>
                  <a:cubicBezTo>
                    <a:pt x="893645" y="539750"/>
                    <a:pt x="662881" y="563880"/>
                    <a:pt x="536187" y="591820"/>
                  </a:cubicBezTo>
                  <a:cubicBezTo>
                    <a:pt x="440035" y="614680"/>
                    <a:pt x="349540" y="651510"/>
                    <a:pt x="281668" y="659130"/>
                  </a:cubicBezTo>
                  <a:cubicBezTo>
                    <a:pt x="237551" y="664210"/>
                    <a:pt x="205878" y="666750"/>
                    <a:pt x="171942" y="656590"/>
                  </a:cubicBezTo>
                  <a:cubicBezTo>
                    <a:pt x="138006" y="646430"/>
                    <a:pt x="98414" y="618490"/>
                    <a:pt x="75790" y="596900"/>
                  </a:cubicBezTo>
                  <a:cubicBezTo>
                    <a:pt x="58822" y="581660"/>
                    <a:pt x="50904" y="570230"/>
                    <a:pt x="39592" y="549910"/>
                  </a:cubicBezTo>
                  <a:cubicBezTo>
                    <a:pt x="24887" y="520700"/>
                    <a:pt x="7919" y="467360"/>
                    <a:pt x="3394" y="434340"/>
                  </a:cubicBezTo>
                  <a:cubicBezTo>
                    <a:pt x="0" y="410210"/>
                    <a:pt x="0" y="394970"/>
                    <a:pt x="4525" y="372110"/>
                  </a:cubicBezTo>
                  <a:cubicBezTo>
                    <a:pt x="10181" y="339090"/>
                    <a:pt x="23755" y="289560"/>
                    <a:pt x="45248" y="257810"/>
                  </a:cubicBezTo>
                  <a:cubicBezTo>
                    <a:pt x="65610" y="224790"/>
                    <a:pt x="102939" y="194310"/>
                    <a:pt x="128957" y="177800"/>
                  </a:cubicBezTo>
                  <a:cubicBezTo>
                    <a:pt x="147056" y="166370"/>
                    <a:pt x="180992" y="157480"/>
                    <a:pt x="180992" y="157480"/>
                  </a:cubicBezTo>
                </a:path>
              </a:pathLst>
            </a:custGeom>
            <a:solidFill>
              <a:srgbClr val="5203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name="Group 19" id="19"/>
          <p:cNvGrpSpPr/>
          <p:nvPr/>
        </p:nvGrpSpPr>
        <p:grpSpPr>
          <a:xfrm rot="-1637690">
            <a:off x="10978186" y="16679722"/>
            <a:ext cx="1258363" cy="991752"/>
            <a:chOff x="0" y="0"/>
            <a:chExt cx="225484" cy="177711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225484" cy="177711"/>
            </a:xfrm>
            <a:custGeom>
              <a:avLst/>
              <a:gdLst/>
              <a:ahLst/>
              <a:cxnLst/>
              <a:rect r="r" b="b" t="t" l="l"/>
              <a:pathLst>
                <a:path h="177711" w="225484">
                  <a:moveTo>
                    <a:pt x="0" y="0"/>
                  </a:moveTo>
                  <a:lnTo>
                    <a:pt x="225484" y="0"/>
                  </a:lnTo>
                  <a:lnTo>
                    <a:pt x="225484" y="177711"/>
                  </a:lnTo>
                  <a:lnTo>
                    <a:pt x="0" y="177711"/>
                  </a:ln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71450"/>
              <a:ext cx="225484" cy="3491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97"/>
                </a:lnSpc>
              </a:pPr>
            </a:p>
          </p:txBody>
        </p:sp>
      </p:grpSp>
      <p:grpSp>
        <p:nvGrpSpPr>
          <p:cNvPr name="Group 22" id="22"/>
          <p:cNvGrpSpPr/>
          <p:nvPr/>
        </p:nvGrpSpPr>
        <p:grpSpPr>
          <a:xfrm rot="1632317">
            <a:off x="11408504" y="16893365"/>
            <a:ext cx="1253915" cy="991752"/>
            <a:chOff x="0" y="0"/>
            <a:chExt cx="224687" cy="177711"/>
          </a:xfrm>
        </p:grpSpPr>
        <p:sp>
          <p:nvSpPr>
            <p:cNvPr name="Freeform 23" id="23"/>
            <p:cNvSpPr/>
            <p:nvPr/>
          </p:nvSpPr>
          <p:spPr>
            <a:xfrm flipH="false" flipV="false" rot="0">
              <a:off x="0" y="0"/>
              <a:ext cx="224687" cy="177711"/>
            </a:xfrm>
            <a:custGeom>
              <a:avLst/>
              <a:gdLst/>
              <a:ahLst/>
              <a:cxnLst/>
              <a:rect r="r" b="b" t="t" l="l"/>
              <a:pathLst>
                <a:path h="177711" w="224687">
                  <a:moveTo>
                    <a:pt x="0" y="0"/>
                  </a:moveTo>
                  <a:lnTo>
                    <a:pt x="224687" y="0"/>
                  </a:lnTo>
                  <a:lnTo>
                    <a:pt x="224687" y="177711"/>
                  </a:lnTo>
                  <a:lnTo>
                    <a:pt x="0" y="177711"/>
                  </a:lnTo>
                  <a:close/>
                </a:path>
              </a:pathLst>
            </a:custGeom>
            <a:solidFill>
              <a:srgbClr val="520331"/>
            </a:solidFill>
          </p:spPr>
        </p:sp>
        <p:sp>
          <p:nvSpPr>
            <p:cNvPr name="TextBox 24" id="24"/>
            <p:cNvSpPr txBox="true"/>
            <p:nvPr/>
          </p:nvSpPr>
          <p:spPr>
            <a:xfrm>
              <a:off x="0" y="-171450"/>
              <a:ext cx="224687" cy="34916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5397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B58B1D88DD7541999E031F3CD7D1F2" ma:contentTypeVersion="15" ma:contentTypeDescription="Crée un document." ma:contentTypeScope="" ma:versionID="b678cb82a4d084343abe2e0b0fd26fe7">
  <xsd:schema xmlns:xsd="http://www.w3.org/2001/XMLSchema" xmlns:xs="http://www.w3.org/2001/XMLSchema" xmlns:p="http://schemas.microsoft.com/office/2006/metadata/properties" xmlns:ns2="1fab2554-8ef0-41e7-acf3-88016a1bd196" xmlns:ns3="28500388-863a-47fe-a2fb-6a3a1b947029" targetNamespace="http://schemas.microsoft.com/office/2006/metadata/properties" ma:root="true" ma:fieldsID="8f2d3863f2d3dfcd288ceda7ee36174e" ns2:_="" ns3:_="">
    <xsd:import namespace="1fab2554-8ef0-41e7-acf3-88016a1bd196"/>
    <xsd:import namespace="28500388-863a-47fe-a2fb-6a3a1b94702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ab2554-8ef0-41e7-acf3-88016a1bd19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alises d’images" ma:readOnly="false" ma:fieldId="{5cf76f15-5ced-4ddc-b409-7134ff3c332f}" ma:taxonomyMulti="true" ma:sspId="6a04b905-1f48-4a48-afad-447030cee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00388-863a-47fe-a2fb-6a3a1b94702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fbefaeb-fdf4-4e6b-bbbd-b196fc80a4b2}" ma:internalName="TaxCatchAll" ma:showField="CatchAllData" ma:web="28500388-863a-47fe-a2fb-6a3a1b9470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069F6B-F9F3-4067-BB0E-A9EEF0DD7442}"/>
</file>

<file path=customXml/itemProps2.xml><?xml version="1.0" encoding="utf-8"?>
<ds:datastoreItem xmlns:ds="http://schemas.openxmlformats.org/officeDocument/2006/customXml" ds:itemID="{778B5445-8991-4898-A05E-08CBF6496BC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DAGSNsqeqMs</dc:identifier>
  <dcterms:modified xsi:type="dcterms:W3CDTF">2011-08-01T06:04:30Z</dcterms:modified>
  <cp:revision>1</cp:revision>
  <dc:title>Affiches Nutrition</dc:title>
</cp:coreProperties>
</file>