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9232900" cy="2857500"/>
  <p:notesSz cx="6858000" cy="9144000"/>
  <p:embeddedFontLst>
    <p:embeddedFont>
      <p:font typeface="Overpass Ultra-Bold" charset="1" panose="00000900000000000000"/>
      <p:regular r:id="rId7"/>
    </p:embeddedFont>
    <p:embeddedFont>
      <p:font typeface="Overpass" charset="1" panose="0000050000000000000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8.fntdata"/><Relationship Id="rId3" Type="http://schemas.openxmlformats.org/officeDocument/2006/relationships/viewProps" Target="viewProps.xml"/><Relationship Id="rId7" Type="http://schemas.openxmlformats.org/officeDocument/2006/relationships/font" Target="fonts/font7.fntdata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theme" Target="theme/theme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2033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3782482" y="2112930"/>
            <a:ext cx="2743857" cy="419187"/>
            <a:chOff x="0" y="0"/>
            <a:chExt cx="2573457" cy="393154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573457" cy="393154"/>
            </a:xfrm>
            <a:custGeom>
              <a:avLst/>
              <a:gdLst/>
              <a:ahLst/>
              <a:cxnLst/>
              <a:rect r="r" b="b" t="t" l="l"/>
              <a:pathLst>
                <a:path h="393154" w="2573457">
                  <a:moveTo>
                    <a:pt x="196577" y="0"/>
                  </a:moveTo>
                  <a:lnTo>
                    <a:pt x="2376880" y="0"/>
                  </a:lnTo>
                  <a:cubicBezTo>
                    <a:pt x="2485446" y="0"/>
                    <a:pt x="2573457" y="88011"/>
                    <a:pt x="2573457" y="196577"/>
                  </a:cubicBezTo>
                  <a:lnTo>
                    <a:pt x="2573457" y="196577"/>
                  </a:lnTo>
                  <a:cubicBezTo>
                    <a:pt x="2573457" y="305144"/>
                    <a:pt x="2485446" y="393154"/>
                    <a:pt x="2376880" y="393154"/>
                  </a:cubicBezTo>
                  <a:lnTo>
                    <a:pt x="196577" y="393154"/>
                  </a:lnTo>
                  <a:cubicBezTo>
                    <a:pt x="88011" y="393154"/>
                    <a:pt x="0" y="305144"/>
                    <a:pt x="0" y="196577"/>
                  </a:cubicBezTo>
                  <a:lnTo>
                    <a:pt x="0" y="196577"/>
                  </a:lnTo>
                  <a:cubicBezTo>
                    <a:pt x="0" y="88011"/>
                    <a:pt x="88011" y="0"/>
                    <a:pt x="196577" y="0"/>
                  </a:cubicBezTo>
                  <a:close/>
                </a:path>
              </a:pathLst>
            </a:custGeom>
            <a:solidFill>
              <a:srgbClr val="7ECE9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95250"/>
              <a:ext cx="2573457" cy="488404"/>
            </a:xfrm>
            <a:prstGeom prst="rect">
              <a:avLst/>
            </a:prstGeom>
          </p:spPr>
          <p:txBody>
            <a:bodyPr anchor="ctr" rtlCol="false" tIns="40859" lIns="40859" bIns="40859" rIns="40859"/>
            <a:lstStyle/>
            <a:p>
              <a:pPr algn="ctr">
                <a:lnSpc>
                  <a:spcPts val="2953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4067135">
            <a:off x="5502423" y="-108452"/>
            <a:ext cx="3220218" cy="3074405"/>
          </a:xfrm>
          <a:custGeom>
            <a:avLst/>
            <a:gdLst/>
            <a:ahLst/>
            <a:cxnLst/>
            <a:rect r="r" b="b" t="t" l="l"/>
            <a:pathLst>
              <a:path h="3074405" w="3220218">
                <a:moveTo>
                  <a:pt x="0" y="0"/>
                </a:moveTo>
                <a:lnTo>
                  <a:pt x="3220218" y="0"/>
                </a:lnTo>
                <a:lnTo>
                  <a:pt x="3220218" y="3074404"/>
                </a:lnTo>
                <a:lnTo>
                  <a:pt x="0" y="307440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939774" y="2127229"/>
            <a:ext cx="2200100" cy="3690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645"/>
              </a:lnSpc>
            </a:pPr>
            <a:r>
              <a:rPr lang="en-US" b="true" sz="1889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EN SAVOIR PLUS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7484712" y="-142875"/>
            <a:ext cx="1932423" cy="3247737"/>
            <a:chOff x="0" y="0"/>
            <a:chExt cx="1832224" cy="3079336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832224" cy="3079336"/>
            </a:xfrm>
            <a:custGeom>
              <a:avLst/>
              <a:gdLst/>
              <a:ahLst/>
              <a:cxnLst/>
              <a:rect r="r" b="b" t="t" l="l"/>
              <a:pathLst>
                <a:path h="3079336" w="1832224">
                  <a:moveTo>
                    <a:pt x="56089" y="0"/>
                  </a:moveTo>
                  <a:lnTo>
                    <a:pt x="1776135" y="0"/>
                  </a:lnTo>
                  <a:cubicBezTo>
                    <a:pt x="1791011" y="0"/>
                    <a:pt x="1805277" y="5909"/>
                    <a:pt x="1815796" y="16428"/>
                  </a:cubicBezTo>
                  <a:cubicBezTo>
                    <a:pt x="1826314" y="26947"/>
                    <a:pt x="1832224" y="41213"/>
                    <a:pt x="1832224" y="56089"/>
                  </a:cubicBezTo>
                  <a:lnTo>
                    <a:pt x="1832224" y="3023247"/>
                  </a:lnTo>
                  <a:cubicBezTo>
                    <a:pt x="1832224" y="3038123"/>
                    <a:pt x="1826314" y="3052389"/>
                    <a:pt x="1815796" y="3062908"/>
                  </a:cubicBezTo>
                  <a:cubicBezTo>
                    <a:pt x="1805277" y="3073426"/>
                    <a:pt x="1791011" y="3079336"/>
                    <a:pt x="1776135" y="3079336"/>
                  </a:cubicBezTo>
                  <a:lnTo>
                    <a:pt x="56089" y="3079336"/>
                  </a:lnTo>
                  <a:cubicBezTo>
                    <a:pt x="41213" y="3079336"/>
                    <a:pt x="26947" y="3073426"/>
                    <a:pt x="16428" y="3062908"/>
                  </a:cubicBezTo>
                  <a:cubicBezTo>
                    <a:pt x="5909" y="3052389"/>
                    <a:pt x="0" y="3038123"/>
                    <a:pt x="0" y="3023247"/>
                  </a:cubicBezTo>
                  <a:lnTo>
                    <a:pt x="0" y="56089"/>
                  </a:lnTo>
                  <a:cubicBezTo>
                    <a:pt x="0" y="41213"/>
                    <a:pt x="5909" y="26947"/>
                    <a:pt x="16428" y="16428"/>
                  </a:cubicBezTo>
                  <a:cubicBezTo>
                    <a:pt x="26947" y="5909"/>
                    <a:pt x="41213" y="0"/>
                    <a:pt x="56089" y="0"/>
                  </a:cubicBezTo>
                  <a:close/>
                </a:path>
              </a:pathLst>
            </a:custGeom>
            <a:solidFill>
              <a:srgbClr val="7ECE9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1832224" cy="3107911"/>
            </a:xfrm>
            <a:prstGeom prst="rect">
              <a:avLst/>
            </a:prstGeom>
          </p:spPr>
          <p:txBody>
            <a:bodyPr anchor="ctr" rtlCol="false" tIns="76200" lIns="76200" bIns="76200" rIns="76200"/>
            <a:lstStyle/>
            <a:p>
              <a:pPr algn="ctr">
                <a:lnSpc>
                  <a:spcPts val="839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369969" y="288535"/>
            <a:ext cx="3316275" cy="395598"/>
            <a:chOff x="0" y="0"/>
            <a:chExt cx="2584467" cy="3083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584467" cy="308300"/>
            </a:xfrm>
            <a:custGeom>
              <a:avLst/>
              <a:gdLst/>
              <a:ahLst/>
              <a:cxnLst/>
              <a:rect r="r" b="b" t="t" l="l"/>
              <a:pathLst>
                <a:path h="308300" w="2584467">
                  <a:moveTo>
                    <a:pt x="25680" y="0"/>
                  </a:moveTo>
                  <a:lnTo>
                    <a:pt x="2558787" y="0"/>
                  </a:lnTo>
                  <a:cubicBezTo>
                    <a:pt x="2572970" y="0"/>
                    <a:pt x="2584467" y="11497"/>
                    <a:pt x="2584467" y="25680"/>
                  </a:cubicBezTo>
                  <a:lnTo>
                    <a:pt x="2584467" y="282621"/>
                  </a:lnTo>
                  <a:cubicBezTo>
                    <a:pt x="2584467" y="289431"/>
                    <a:pt x="2581761" y="295963"/>
                    <a:pt x="2576945" y="300779"/>
                  </a:cubicBezTo>
                  <a:cubicBezTo>
                    <a:pt x="2572130" y="305595"/>
                    <a:pt x="2565598" y="308300"/>
                    <a:pt x="2558787" y="308300"/>
                  </a:cubicBezTo>
                  <a:lnTo>
                    <a:pt x="25680" y="308300"/>
                  </a:lnTo>
                  <a:cubicBezTo>
                    <a:pt x="18869" y="308300"/>
                    <a:pt x="12337" y="305595"/>
                    <a:pt x="7521" y="300779"/>
                  </a:cubicBezTo>
                  <a:cubicBezTo>
                    <a:pt x="2706" y="295963"/>
                    <a:pt x="0" y="289431"/>
                    <a:pt x="0" y="282621"/>
                  </a:cubicBezTo>
                  <a:lnTo>
                    <a:pt x="0" y="25680"/>
                  </a:lnTo>
                  <a:cubicBezTo>
                    <a:pt x="0" y="18869"/>
                    <a:pt x="2706" y="12337"/>
                    <a:pt x="7521" y="7521"/>
                  </a:cubicBezTo>
                  <a:cubicBezTo>
                    <a:pt x="12337" y="2706"/>
                    <a:pt x="18869" y="0"/>
                    <a:pt x="25680" y="0"/>
                  </a:cubicBezTo>
                  <a:close/>
                </a:path>
              </a:pathLst>
            </a:custGeom>
            <a:solidFill>
              <a:srgbClr val="7ECE96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95250"/>
              <a:ext cx="2584467" cy="403550"/>
            </a:xfrm>
            <a:prstGeom prst="rect">
              <a:avLst/>
            </a:prstGeom>
          </p:spPr>
          <p:txBody>
            <a:bodyPr anchor="ctr" rtlCol="false" tIns="46536" lIns="46536" bIns="46536" rIns="46536"/>
            <a:lstStyle/>
            <a:p>
              <a:pPr algn="ctr">
                <a:lnSpc>
                  <a:spcPts val="3364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6347317" y="325383"/>
            <a:ext cx="2529208" cy="2206734"/>
          </a:xfrm>
          <a:custGeom>
            <a:avLst/>
            <a:gdLst/>
            <a:ahLst/>
            <a:cxnLst/>
            <a:rect r="r" b="b" t="t" l="l"/>
            <a:pathLst>
              <a:path h="2206734" w="2529208">
                <a:moveTo>
                  <a:pt x="0" y="0"/>
                </a:moveTo>
                <a:lnTo>
                  <a:pt x="2529208" y="0"/>
                </a:lnTo>
                <a:lnTo>
                  <a:pt x="2529208" y="2206734"/>
                </a:lnTo>
                <a:lnTo>
                  <a:pt x="0" y="22067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298554" y="922911"/>
            <a:ext cx="5588844" cy="6425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382"/>
              </a:lnSpc>
            </a:pPr>
            <a:r>
              <a:rPr lang="en-US" sz="2186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JOURNÉE MONDIALE</a:t>
            </a:r>
          </a:p>
          <a:p>
            <a:pPr algn="just">
              <a:lnSpc>
                <a:spcPts val="2382"/>
              </a:lnSpc>
            </a:pPr>
            <a:r>
              <a:rPr lang="en-US" b="true" sz="2186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 L’ALIMENTATION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298554" y="267628"/>
            <a:ext cx="2647752" cy="4165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061"/>
              </a:lnSpc>
            </a:pPr>
            <a:r>
              <a:rPr lang="en-US" sz="2186" b="true">
                <a:solidFill>
                  <a:srgbClr val="520331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16 OCTOBRE 2024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298554" y="1737448"/>
            <a:ext cx="3179001" cy="831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159"/>
              </a:lnSpc>
            </a:pPr>
            <a:r>
              <a:rPr lang="en-US" sz="1981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Ensemble, adoptons</a:t>
            </a:r>
          </a:p>
          <a:p>
            <a:pPr algn="l">
              <a:lnSpc>
                <a:spcPts val="2159"/>
              </a:lnSpc>
            </a:pPr>
            <a:r>
              <a:rPr lang="en-US" sz="1981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des habitudes alimentaires </a:t>
            </a:r>
          </a:p>
          <a:p>
            <a:pPr algn="l">
              <a:lnSpc>
                <a:spcPts val="2159"/>
              </a:lnSpc>
              <a:spcBef>
                <a:spcPct val="0"/>
              </a:spcBef>
            </a:pPr>
            <a:r>
              <a:rPr lang="en-US" sz="1981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saines pour notre bien-être.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B58B1D88DD7541999E031F3CD7D1F2" ma:contentTypeVersion="15" ma:contentTypeDescription="Crée un document." ma:contentTypeScope="" ma:versionID="b678cb82a4d084343abe2e0b0fd26fe7">
  <xsd:schema xmlns:xsd="http://www.w3.org/2001/XMLSchema" xmlns:xs="http://www.w3.org/2001/XMLSchema" xmlns:p="http://schemas.microsoft.com/office/2006/metadata/properties" xmlns:ns2="1fab2554-8ef0-41e7-acf3-88016a1bd196" xmlns:ns3="28500388-863a-47fe-a2fb-6a3a1b947029" targetNamespace="http://schemas.microsoft.com/office/2006/metadata/properties" ma:root="true" ma:fieldsID="8f2d3863f2d3dfcd288ceda7ee36174e" ns2:_="" ns3:_="">
    <xsd:import namespace="1fab2554-8ef0-41e7-acf3-88016a1bd196"/>
    <xsd:import namespace="28500388-863a-47fe-a2fb-6a3a1b94702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ab2554-8ef0-41e7-acf3-88016a1bd19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alises d’images" ma:readOnly="false" ma:fieldId="{5cf76f15-5ced-4ddc-b409-7134ff3c332f}" ma:taxonomyMulti="true" ma:sspId="6a04b905-1f48-4a48-afad-447030cee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00388-863a-47fe-a2fb-6a3a1b94702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fbefaeb-fdf4-4e6b-bbbd-b196fc80a4b2}" ma:internalName="TaxCatchAll" ma:showField="CatchAllData" ma:web="28500388-863a-47fe-a2fb-6a3a1b9470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A0452D-2848-4F93-9230-AC31B0AAC11C}"/>
</file>

<file path=customXml/itemProps2.xml><?xml version="1.0" encoding="utf-8"?>
<ds:datastoreItem xmlns:ds="http://schemas.openxmlformats.org/officeDocument/2006/customXml" ds:itemID="{DE869584-B102-48E9-8C22-9C93EA84F7F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DAGSbewFX8A</dc:identifier>
  <dcterms:modified xsi:type="dcterms:W3CDTF">2011-08-01T06:04:30Z</dcterms:modified>
  <cp:revision>1</cp:revision>
  <dc:title>Nutrition : bannière site</dc:title>
</cp:coreProperties>
</file>