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5715000" cy="1905000"/>
  <p:notesSz cx="6858000" cy="9144000"/>
  <p:embeddedFontLst>
    <p:embeddedFont>
      <p:font typeface="Overpass" charset="1" panose="00000500000000000000"/>
      <p:regular r:id="rId7"/>
    </p:embeddedFont>
    <p:embeddedFont>
      <p:font typeface="Overpass Ultra-Bold" charset="1" panose="00000900000000000000"/>
      <p:regular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8.fntdata"/><Relationship Id="rId3" Type="http://schemas.openxmlformats.org/officeDocument/2006/relationships/viewProps" Target="viewProps.xml"/><Relationship Id="rId7" Type="http://schemas.openxmlformats.org/officeDocument/2006/relationships/font" Target="fonts/font7.fntdata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10" Type="http://schemas.openxmlformats.org/officeDocument/2006/relationships/customXml" Target="../customXml/item2.xml"/><Relationship Id="rId4" Type="http://schemas.openxmlformats.org/officeDocument/2006/relationships/theme" Target="theme/theme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2033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4067135">
            <a:off x="3446032" y="-72302"/>
            <a:ext cx="2146812" cy="2049603"/>
          </a:xfrm>
          <a:custGeom>
            <a:avLst/>
            <a:gdLst/>
            <a:ahLst/>
            <a:cxnLst/>
            <a:rect r="r" b="b" t="t" l="l"/>
            <a:pathLst>
              <a:path h="2049603" w="2146812">
                <a:moveTo>
                  <a:pt x="0" y="0"/>
                </a:moveTo>
                <a:lnTo>
                  <a:pt x="2146812" y="0"/>
                </a:lnTo>
                <a:lnTo>
                  <a:pt x="2146812" y="2049604"/>
                </a:lnTo>
                <a:lnTo>
                  <a:pt x="0" y="20496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4767558" y="-95250"/>
            <a:ext cx="1164594" cy="2165158"/>
            <a:chOff x="0" y="0"/>
            <a:chExt cx="1656311" cy="3079336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656311" cy="3079336"/>
            </a:xfrm>
            <a:custGeom>
              <a:avLst/>
              <a:gdLst/>
              <a:ahLst/>
              <a:cxnLst/>
              <a:rect r="r" b="b" t="t" l="l"/>
              <a:pathLst>
                <a:path h="3079336" w="1656311">
                  <a:moveTo>
                    <a:pt x="59830" y="0"/>
                  </a:moveTo>
                  <a:lnTo>
                    <a:pt x="1596481" y="0"/>
                  </a:lnTo>
                  <a:cubicBezTo>
                    <a:pt x="1629524" y="0"/>
                    <a:pt x="1656311" y="26787"/>
                    <a:pt x="1656311" y="59830"/>
                  </a:cubicBezTo>
                  <a:lnTo>
                    <a:pt x="1656311" y="3019506"/>
                  </a:lnTo>
                  <a:cubicBezTo>
                    <a:pt x="1656311" y="3052549"/>
                    <a:pt x="1629524" y="3079336"/>
                    <a:pt x="1596481" y="3079336"/>
                  </a:cubicBezTo>
                  <a:lnTo>
                    <a:pt x="59830" y="3079336"/>
                  </a:lnTo>
                  <a:cubicBezTo>
                    <a:pt x="26787" y="3079336"/>
                    <a:pt x="0" y="3052549"/>
                    <a:pt x="0" y="3019506"/>
                  </a:cubicBezTo>
                  <a:lnTo>
                    <a:pt x="0" y="59830"/>
                  </a:lnTo>
                  <a:cubicBezTo>
                    <a:pt x="0" y="26787"/>
                    <a:pt x="26787" y="0"/>
                    <a:pt x="59830" y="0"/>
                  </a:cubicBezTo>
                  <a:close/>
                </a:path>
              </a:pathLst>
            </a:custGeom>
            <a:solidFill>
              <a:srgbClr val="7ECE96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1656311" cy="31079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59"/>
                </a:lnSpc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-150756" y="228600"/>
            <a:ext cx="2259834" cy="269575"/>
            <a:chOff x="0" y="0"/>
            <a:chExt cx="2584467" cy="3083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584467" cy="308300"/>
            </a:xfrm>
            <a:custGeom>
              <a:avLst/>
              <a:gdLst/>
              <a:ahLst/>
              <a:cxnLst/>
              <a:rect r="r" b="b" t="t" l="l"/>
              <a:pathLst>
                <a:path h="308300" w="2584467">
                  <a:moveTo>
                    <a:pt x="23981" y="0"/>
                  </a:moveTo>
                  <a:lnTo>
                    <a:pt x="2560486" y="0"/>
                  </a:lnTo>
                  <a:cubicBezTo>
                    <a:pt x="2573730" y="0"/>
                    <a:pt x="2584467" y="10737"/>
                    <a:pt x="2584467" y="23981"/>
                  </a:cubicBezTo>
                  <a:lnTo>
                    <a:pt x="2584467" y="284319"/>
                  </a:lnTo>
                  <a:cubicBezTo>
                    <a:pt x="2584467" y="297564"/>
                    <a:pt x="2573730" y="308300"/>
                    <a:pt x="2560486" y="308300"/>
                  </a:cubicBezTo>
                  <a:lnTo>
                    <a:pt x="23981" y="308300"/>
                  </a:lnTo>
                  <a:cubicBezTo>
                    <a:pt x="10737" y="308300"/>
                    <a:pt x="0" y="297564"/>
                    <a:pt x="0" y="284319"/>
                  </a:cubicBezTo>
                  <a:lnTo>
                    <a:pt x="0" y="23981"/>
                  </a:lnTo>
                  <a:cubicBezTo>
                    <a:pt x="0" y="10737"/>
                    <a:pt x="10737" y="0"/>
                    <a:pt x="23981" y="0"/>
                  </a:cubicBezTo>
                  <a:close/>
                </a:path>
              </a:pathLst>
            </a:custGeom>
            <a:solidFill>
              <a:srgbClr val="7ECE96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66675"/>
              <a:ext cx="2584467" cy="374975"/>
            </a:xfrm>
            <a:prstGeom prst="rect">
              <a:avLst/>
            </a:prstGeom>
          </p:spPr>
          <p:txBody>
            <a:bodyPr anchor="ctr" rtlCol="false" tIns="31024" lIns="31024" bIns="31024" rIns="31024"/>
            <a:lstStyle/>
            <a:p>
              <a:pPr algn="ctr">
                <a:lnSpc>
                  <a:spcPts val="2242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3876863" y="216922"/>
            <a:ext cx="1686139" cy="1471156"/>
          </a:xfrm>
          <a:custGeom>
            <a:avLst/>
            <a:gdLst/>
            <a:ahLst/>
            <a:cxnLst/>
            <a:rect r="r" b="b" t="t" l="l"/>
            <a:pathLst>
              <a:path h="1471156" w="1686139">
                <a:moveTo>
                  <a:pt x="0" y="0"/>
                </a:moveTo>
                <a:lnTo>
                  <a:pt x="1686139" y="0"/>
                </a:lnTo>
                <a:lnTo>
                  <a:pt x="1686139" y="1471156"/>
                </a:lnTo>
                <a:lnTo>
                  <a:pt x="0" y="14711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04800" y="597528"/>
            <a:ext cx="3808447" cy="4374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1623"/>
              </a:lnSpc>
            </a:pPr>
            <a:r>
              <a:rPr lang="en-US" sz="1489">
                <a:solidFill>
                  <a:srgbClr val="7ECE96"/>
                </a:solidFill>
                <a:latin typeface="Overpass"/>
                <a:ea typeface="Overpass"/>
                <a:cs typeface="Overpass"/>
                <a:sym typeface="Overpass"/>
              </a:rPr>
              <a:t>JOURNÉE MONDIALE</a:t>
            </a:r>
          </a:p>
          <a:p>
            <a:pPr algn="just">
              <a:lnSpc>
                <a:spcPts val="1623"/>
              </a:lnSpc>
            </a:pPr>
            <a:r>
              <a:rPr lang="en-US" b="true" sz="1489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DE L’ALIMENTATION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304800" y="222110"/>
            <a:ext cx="1804277" cy="2760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086"/>
              </a:lnSpc>
            </a:pPr>
            <a:r>
              <a:rPr lang="en-US" sz="1490" b="true">
                <a:solidFill>
                  <a:srgbClr val="520331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16 OCTOBRE 2024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304800" y="1232897"/>
            <a:ext cx="3156321" cy="3762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71"/>
              </a:lnSpc>
            </a:pPr>
            <a:r>
              <a:rPr lang="en-US" sz="1350">
                <a:solidFill>
                  <a:srgbClr val="7ECE96"/>
                </a:solidFill>
                <a:latin typeface="Overpass"/>
                <a:ea typeface="Overpass"/>
                <a:cs typeface="Overpass"/>
                <a:sym typeface="Overpass"/>
              </a:rPr>
              <a:t>Ensemble, adoptons des habitudes</a:t>
            </a:r>
          </a:p>
          <a:p>
            <a:pPr algn="l">
              <a:lnSpc>
                <a:spcPts val="1471"/>
              </a:lnSpc>
              <a:spcBef>
                <a:spcPct val="0"/>
              </a:spcBef>
            </a:pPr>
            <a:r>
              <a:rPr lang="en-US" sz="1350">
                <a:solidFill>
                  <a:srgbClr val="7ECE96"/>
                </a:solidFill>
                <a:latin typeface="Overpass"/>
                <a:ea typeface="Overpass"/>
                <a:cs typeface="Overpass"/>
                <a:sym typeface="Overpass"/>
              </a:rPr>
              <a:t>alimentaires saines pour notre bien-être.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B58B1D88DD7541999E031F3CD7D1F2" ma:contentTypeVersion="15" ma:contentTypeDescription="Crée un document." ma:contentTypeScope="" ma:versionID="b678cb82a4d084343abe2e0b0fd26fe7">
  <xsd:schema xmlns:xsd="http://www.w3.org/2001/XMLSchema" xmlns:xs="http://www.w3.org/2001/XMLSchema" xmlns:p="http://schemas.microsoft.com/office/2006/metadata/properties" xmlns:ns2="1fab2554-8ef0-41e7-acf3-88016a1bd196" xmlns:ns3="28500388-863a-47fe-a2fb-6a3a1b947029" targetNamespace="http://schemas.microsoft.com/office/2006/metadata/properties" ma:root="true" ma:fieldsID="8f2d3863f2d3dfcd288ceda7ee36174e" ns2:_="" ns3:_="">
    <xsd:import namespace="1fab2554-8ef0-41e7-acf3-88016a1bd196"/>
    <xsd:import namespace="28500388-863a-47fe-a2fb-6a3a1b947029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ab2554-8ef0-41e7-acf3-88016a1bd196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alises d’images" ma:readOnly="false" ma:fieldId="{5cf76f15-5ced-4ddc-b409-7134ff3c332f}" ma:taxonomyMulti="true" ma:sspId="6a04b905-1f48-4a48-afad-447030ceed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500388-863a-47fe-a2fb-6a3a1b947029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6fbefaeb-fdf4-4e6b-bbbd-b196fc80a4b2}" ma:internalName="TaxCatchAll" ma:showField="CatchAllData" ma:web="28500388-863a-47fe-a2fb-6a3a1b9470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E17EBB6-FFB2-49A7-A7AA-4E65F7572F04}"/>
</file>

<file path=customXml/itemProps2.xml><?xml version="1.0" encoding="utf-8"?>
<ds:datastoreItem xmlns:ds="http://schemas.openxmlformats.org/officeDocument/2006/customXml" ds:itemID="{BC396140-6B21-4FBD-926E-778054C72DF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DAGSaf0ueSM</dc:identifier>
  <dcterms:modified xsi:type="dcterms:W3CDTF">2011-08-01T06:04:30Z</dcterms:modified>
  <cp:revision>1</cp:revision>
  <dc:title>Nutrition : signature mail</dc:title>
</cp:coreProperties>
</file>